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5301CE-5477-420D-98B8-2A5B4FD7B43E}" v="86" dt="2024-08-14T08:41:02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47" d="100"/>
          <a:sy n="47" d="100"/>
        </p:scale>
        <p:origin x="77" y="725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서 오" userId="7d89e7b822021c56" providerId="LiveId" clId="{B85301CE-5477-420D-98B8-2A5B4FD7B43E}"/>
    <pc:docChg chg="undo custSel addSld delSld modSld">
      <pc:chgData name="민서 오" userId="7d89e7b822021c56" providerId="LiveId" clId="{B85301CE-5477-420D-98B8-2A5B4FD7B43E}" dt="2024-08-14T08:41:03.983" v="850" actId="1076"/>
      <pc:docMkLst>
        <pc:docMk/>
      </pc:docMkLst>
      <pc:sldChg chg="modSp add del mod">
        <pc:chgData name="민서 오" userId="7d89e7b822021c56" providerId="LiveId" clId="{B85301CE-5477-420D-98B8-2A5B4FD7B43E}" dt="2024-08-14T06:23:58.907" v="502" actId="20577"/>
        <pc:sldMkLst>
          <pc:docMk/>
          <pc:sldMk cId="0" sldId="256"/>
        </pc:sldMkLst>
        <pc:spChg chg="mod">
          <ac:chgData name="민서 오" userId="7d89e7b822021c56" providerId="LiveId" clId="{B85301CE-5477-420D-98B8-2A5B4FD7B43E}" dt="2024-08-14T06:23:58.907" v="502" actId="20577"/>
          <ac:spMkLst>
            <pc:docMk/>
            <pc:sldMk cId="0" sldId="256"/>
            <ac:spMk id="3" creationId="{00000000-0000-0000-0000-000000000000}"/>
          </ac:spMkLst>
        </pc:spChg>
      </pc:sldChg>
      <pc:sldChg chg="add del">
        <pc:chgData name="민서 오" userId="7d89e7b822021c56" providerId="LiveId" clId="{B85301CE-5477-420D-98B8-2A5B4FD7B43E}" dt="2024-08-09T02:00:44.354" v="37"/>
        <pc:sldMkLst>
          <pc:docMk/>
          <pc:sldMk cId="3256057856" sldId="256"/>
        </pc:sldMkLst>
      </pc:sldChg>
      <pc:sldChg chg="modSp add del mod">
        <pc:chgData name="민서 오" userId="7d89e7b822021c56" providerId="LiveId" clId="{B85301CE-5477-420D-98B8-2A5B4FD7B43E}" dt="2024-08-09T02:00:49.452" v="39" actId="47"/>
        <pc:sldMkLst>
          <pc:docMk/>
          <pc:sldMk cId="1317432533" sldId="257"/>
        </pc:sldMkLst>
        <pc:grpChg chg="mod">
          <ac:chgData name="민서 오" userId="7d89e7b822021c56" providerId="LiveId" clId="{B85301CE-5477-420D-98B8-2A5B4FD7B43E}" dt="2024-08-06T03:28:03.549" v="31" actId="1076"/>
          <ac:grpSpMkLst>
            <pc:docMk/>
            <pc:sldMk cId="1317432533" sldId="257"/>
            <ac:grpSpMk id="2" creationId="{00000000-0000-0000-0000-000000000000}"/>
          </ac:grpSpMkLst>
        </pc:grpChg>
      </pc:sldChg>
      <pc:sldChg chg="add del">
        <pc:chgData name="민서 오" userId="7d89e7b822021c56" providerId="LiveId" clId="{B85301CE-5477-420D-98B8-2A5B4FD7B43E}" dt="2024-08-09T02:00:44.354" v="37"/>
        <pc:sldMkLst>
          <pc:docMk/>
          <pc:sldMk cId="2937466682" sldId="258"/>
        </pc:sldMkLst>
      </pc:sldChg>
      <pc:sldChg chg="add del">
        <pc:chgData name="민서 오" userId="7d89e7b822021c56" providerId="LiveId" clId="{B85301CE-5477-420D-98B8-2A5B4FD7B43E}" dt="2024-08-09T02:00:49.741" v="40"/>
        <pc:sldMkLst>
          <pc:docMk/>
          <pc:sldMk cId="3256057856" sldId="258"/>
        </pc:sldMkLst>
      </pc:sldChg>
      <pc:sldChg chg="add del">
        <pc:chgData name="민서 오" userId="7d89e7b822021c56" providerId="LiveId" clId="{B85301CE-5477-420D-98B8-2A5B4FD7B43E}" dt="2024-08-09T02:00:44.354" v="37"/>
        <pc:sldMkLst>
          <pc:docMk/>
          <pc:sldMk cId="323906404" sldId="259"/>
        </pc:sldMkLst>
      </pc:sldChg>
      <pc:sldChg chg="addSp delSp modSp add del mod">
        <pc:chgData name="민서 오" userId="7d89e7b822021c56" providerId="LiveId" clId="{B85301CE-5477-420D-98B8-2A5B4FD7B43E}" dt="2024-08-09T04:28:58.177" v="259" actId="20577"/>
        <pc:sldMkLst>
          <pc:docMk/>
          <pc:sldMk cId="2937466682" sldId="259"/>
        </pc:sldMkLst>
        <pc:spChg chg="add mod">
          <ac:chgData name="민서 오" userId="7d89e7b822021c56" providerId="LiveId" clId="{B85301CE-5477-420D-98B8-2A5B4FD7B43E}" dt="2024-08-09T04:28:58.177" v="259" actId="20577"/>
          <ac:spMkLst>
            <pc:docMk/>
            <pc:sldMk cId="2937466682" sldId="259"/>
            <ac:spMk id="2" creationId="{ECD948C3-D185-0DED-0C51-D89A4AFE955E}"/>
          </ac:spMkLst>
        </pc:spChg>
        <pc:spChg chg="del mod">
          <ac:chgData name="민서 오" userId="7d89e7b822021c56" providerId="LiveId" clId="{B85301CE-5477-420D-98B8-2A5B4FD7B43E}" dt="2024-08-09T04:28:54.468" v="250" actId="478"/>
          <ac:spMkLst>
            <pc:docMk/>
            <pc:sldMk cId="2937466682" sldId="259"/>
            <ac:spMk id="3" creationId="{93F4DC52-D434-8EE5-AF24-314F12592CF7}"/>
          </ac:spMkLst>
        </pc:sp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323906404" sldId="260"/>
        </pc:sldMkLst>
      </pc:sldChg>
      <pc:sldChg chg="addSp delSp modSp add del mod">
        <pc:chgData name="민서 오" userId="7d89e7b822021c56" providerId="LiveId" clId="{B85301CE-5477-420D-98B8-2A5B4FD7B43E}" dt="2024-08-09T04:29:37.021" v="266" actId="20577"/>
        <pc:sldMkLst>
          <pc:docMk/>
          <pc:sldMk cId="1299342871" sldId="260"/>
        </pc:sldMkLst>
        <pc:spChg chg="del">
          <ac:chgData name="민서 오" userId="7d89e7b822021c56" providerId="LiveId" clId="{B85301CE-5477-420D-98B8-2A5B4FD7B43E}" dt="2024-08-09T04:28:01.512" v="233" actId="478"/>
          <ac:spMkLst>
            <pc:docMk/>
            <pc:sldMk cId="1299342871" sldId="260"/>
            <ac:spMk id="8" creationId="{4B90E248-5F19-8EF0-49DA-017D30E63B23}"/>
          </ac:spMkLst>
        </pc:spChg>
        <pc:spChg chg="add mod">
          <ac:chgData name="민서 오" userId="7d89e7b822021c56" providerId="LiveId" clId="{B85301CE-5477-420D-98B8-2A5B4FD7B43E}" dt="2024-08-09T04:28:01.734" v="234"/>
          <ac:spMkLst>
            <pc:docMk/>
            <pc:sldMk cId="1299342871" sldId="260"/>
            <ac:spMk id="9" creationId="{F2037D85-53CE-D408-F519-F0F7078C03B4}"/>
          </ac:spMkLst>
        </pc:spChg>
        <pc:spChg chg="add mod">
          <ac:chgData name="민서 오" userId="7d89e7b822021c56" providerId="LiveId" clId="{B85301CE-5477-420D-98B8-2A5B4FD7B43E}" dt="2024-08-09T04:29:37.021" v="266" actId="20577"/>
          <ac:spMkLst>
            <pc:docMk/>
            <pc:sldMk cId="1299342871" sldId="260"/>
            <ac:spMk id="10" creationId="{EF45C766-FFD8-D919-C4A2-A2BF59E6928B}"/>
          </ac:spMkLst>
        </pc:sp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1299342871" sldId="261"/>
        </pc:sldMkLst>
      </pc:sldChg>
      <pc:sldChg chg="addSp delSp modSp add del mod">
        <pc:chgData name="민서 오" userId="7d89e7b822021c56" providerId="LiveId" clId="{B85301CE-5477-420D-98B8-2A5B4FD7B43E}" dt="2024-08-09T04:30:22.503" v="276" actId="207"/>
        <pc:sldMkLst>
          <pc:docMk/>
          <pc:sldMk cId="3201859866" sldId="261"/>
        </pc:sldMkLst>
        <pc:spChg chg="del">
          <ac:chgData name="민서 오" userId="7d89e7b822021c56" providerId="LiveId" clId="{B85301CE-5477-420D-98B8-2A5B4FD7B43E}" dt="2024-08-09T04:29:41.167" v="267" actId="478"/>
          <ac:spMkLst>
            <pc:docMk/>
            <pc:sldMk cId="3201859866" sldId="261"/>
            <ac:spMk id="8" creationId="{44229F80-5AB1-E15A-3CD8-36E10C7CCF96}"/>
          </ac:spMkLst>
        </pc:spChg>
        <pc:spChg chg="add mod">
          <ac:chgData name="민서 오" userId="7d89e7b822021c56" providerId="LiveId" clId="{B85301CE-5477-420D-98B8-2A5B4FD7B43E}" dt="2024-08-09T04:30:22.503" v="276" actId="207"/>
          <ac:spMkLst>
            <pc:docMk/>
            <pc:sldMk cId="3201859866" sldId="261"/>
            <ac:spMk id="9" creationId="{6A515159-E6B5-76BF-54DE-7D15F76F0F9E}"/>
          </ac:spMkLst>
        </pc:spChg>
      </pc:sldChg>
      <pc:sldChg chg="addSp delSp modSp add del mod">
        <pc:chgData name="민서 오" userId="7d89e7b822021c56" providerId="LiveId" clId="{B85301CE-5477-420D-98B8-2A5B4FD7B43E}" dt="2024-08-09T04:28:41.629" v="249" actId="207"/>
        <pc:sldMkLst>
          <pc:docMk/>
          <pc:sldMk cId="1481339670" sldId="262"/>
        </pc:sldMkLst>
        <pc:spChg chg="del">
          <ac:chgData name="민서 오" userId="7d89e7b822021c56" providerId="LiveId" clId="{B85301CE-5477-420D-98B8-2A5B4FD7B43E}" dt="2024-08-09T04:26:46.115" v="189" actId="478"/>
          <ac:spMkLst>
            <pc:docMk/>
            <pc:sldMk cId="1481339670" sldId="262"/>
            <ac:spMk id="2" creationId="{520C9508-13DE-7957-9B52-41A7362A9425}"/>
          </ac:spMkLst>
        </pc:spChg>
        <pc:spChg chg="add mod">
          <ac:chgData name="민서 오" userId="7d89e7b822021c56" providerId="LiveId" clId="{B85301CE-5477-420D-98B8-2A5B4FD7B43E}" dt="2024-08-09T04:26:44.088" v="188"/>
          <ac:spMkLst>
            <pc:docMk/>
            <pc:sldMk cId="1481339670" sldId="262"/>
            <ac:spMk id="4" creationId="{8B9E3635-EF8A-2A54-EC96-97A16FAD6BEC}"/>
          </ac:spMkLst>
        </pc:spChg>
        <pc:spChg chg="add mod">
          <ac:chgData name="민서 오" userId="7d89e7b822021c56" providerId="LiveId" clId="{B85301CE-5477-420D-98B8-2A5B4FD7B43E}" dt="2024-08-09T04:28:41.629" v="249" actId="207"/>
          <ac:spMkLst>
            <pc:docMk/>
            <pc:sldMk cId="1481339670" sldId="262"/>
            <ac:spMk id="8" creationId="{2342DA94-6040-D2F1-24B0-58A4C69AB283}"/>
          </ac:spMkLst>
        </pc:sp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3201859866" sldId="262"/>
        </pc:sldMkLst>
      </pc:sldChg>
      <pc:sldChg chg="addSp delSp modSp add mod">
        <pc:chgData name="민서 오" userId="7d89e7b822021c56" providerId="LiveId" clId="{B85301CE-5477-420D-98B8-2A5B4FD7B43E}" dt="2024-08-09T04:27:53.039" v="231" actId="207"/>
        <pc:sldMkLst>
          <pc:docMk/>
          <pc:sldMk cId="323906404" sldId="263"/>
        </pc:sldMkLst>
        <pc:spChg chg="del">
          <ac:chgData name="민서 오" userId="7d89e7b822021c56" providerId="LiveId" clId="{B85301CE-5477-420D-98B8-2A5B4FD7B43E}" dt="2024-08-09T04:27:06.507" v="202" actId="478"/>
          <ac:spMkLst>
            <pc:docMk/>
            <pc:sldMk cId="323906404" sldId="263"/>
            <ac:spMk id="2" creationId="{218A725E-F309-540A-61D3-02D4B0C36D33}"/>
          </ac:spMkLst>
        </pc:spChg>
        <pc:spChg chg="add mod">
          <ac:chgData name="민서 오" userId="7d89e7b822021c56" providerId="LiveId" clId="{B85301CE-5477-420D-98B8-2A5B4FD7B43E}" dt="2024-08-09T04:27:53.039" v="231" actId="207"/>
          <ac:spMkLst>
            <pc:docMk/>
            <pc:sldMk cId="323906404" sldId="263"/>
            <ac:spMk id="3" creationId="{35138586-BFFA-0E9C-F01C-EBE29DFF8BD0}"/>
          </ac:spMkLst>
        </pc:spChg>
      </pc:sldChg>
      <pc:sldChg chg="add del">
        <pc:chgData name="민서 오" userId="7d89e7b822021c56" providerId="LiveId" clId="{B85301CE-5477-420D-98B8-2A5B4FD7B43E}" dt="2024-08-09T02:00:44.354" v="37"/>
        <pc:sldMkLst>
          <pc:docMk/>
          <pc:sldMk cId="1713032812" sldId="263"/>
        </pc:sldMkLst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673990641" sldId="264"/>
        </pc:sldMkLst>
      </pc:sldChg>
      <pc:sldChg chg="addSp delSp modSp add mod">
        <pc:chgData name="민서 오" userId="7d89e7b822021c56" providerId="LiveId" clId="{B85301CE-5477-420D-98B8-2A5B4FD7B43E}" dt="2024-08-09T04:27:57.204" v="232" actId="207"/>
        <pc:sldMkLst>
          <pc:docMk/>
          <pc:sldMk cId="1713032812" sldId="264"/>
        </pc:sldMkLst>
        <pc:spChg chg="del">
          <ac:chgData name="민서 오" userId="7d89e7b822021c56" providerId="LiveId" clId="{B85301CE-5477-420D-98B8-2A5B4FD7B43E}" dt="2024-08-09T04:27:37.615" v="218" actId="478"/>
          <ac:spMkLst>
            <pc:docMk/>
            <pc:sldMk cId="1713032812" sldId="264"/>
            <ac:spMk id="2" creationId="{2DBD04E3-9EC2-05E7-E63E-21975BDAF38E}"/>
          </ac:spMkLst>
        </pc:spChg>
        <pc:spChg chg="add mod">
          <ac:chgData name="민서 오" userId="7d89e7b822021c56" providerId="LiveId" clId="{B85301CE-5477-420D-98B8-2A5B4FD7B43E}" dt="2024-08-09T04:27:57.204" v="232" actId="207"/>
          <ac:spMkLst>
            <pc:docMk/>
            <pc:sldMk cId="1713032812" sldId="264"/>
            <ac:spMk id="4" creationId="{264DDDCF-FD89-B702-B57E-0CFABA5DBB1A}"/>
          </ac:spMkLst>
        </pc:sp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37500532" sldId="265"/>
        </pc:sldMkLst>
      </pc:sldChg>
      <pc:sldChg chg="modSp add mod">
        <pc:chgData name="민서 오" userId="7d89e7b822021c56" providerId="LiveId" clId="{B85301CE-5477-420D-98B8-2A5B4FD7B43E}" dt="2024-08-09T04:31:15.360" v="301" actId="207"/>
        <pc:sldMkLst>
          <pc:docMk/>
          <pc:sldMk cId="673990641" sldId="265"/>
        </pc:sldMkLst>
        <pc:spChg chg="mod">
          <ac:chgData name="민서 오" userId="7d89e7b822021c56" providerId="LiveId" clId="{B85301CE-5477-420D-98B8-2A5B4FD7B43E}" dt="2024-08-09T04:31:15.360" v="301" actId="207"/>
          <ac:spMkLst>
            <pc:docMk/>
            <pc:sldMk cId="673990641" sldId="265"/>
            <ac:spMk id="8" creationId="{DA61CA4A-AB2A-C92E-CD33-C105F4C92C03}"/>
          </ac:spMkLst>
        </pc:spChg>
      </pc:sldChg>
      <pc:sldChg chg="modSp add mod">
        <pc:chgData name="민서 오" userId="7d89e7b822021c56" providerId="LiveId" clId="{B85301CE-5477-420D-98B8-2A5B4FD7B43E}" dt="2024-08-09T04:30:44.833" v="288" actId="207"/>
        <pc:sldMkLst>
          <pc:docMk/>
          <pc:sldMk cId="37500532" sldId="266"/>
        </pc:sldMkLst>
        <pc:spChg chg="mod">
          <ac:chgData name="민서 오" userId="7d89e7b822021c56" providerId="LiveId" clId="{B85301CE-5477-420D-98B8-2A5B4FD7B43E}" dt="2024-08-09T04:30:44.833" v="288" actId="207"/>
          <ac:spMkLst>
            <pc:docMk/>
            <pc:sldMk cId="37500532" sldId="266"/>
            <ac:spMk id="2" creationId="{61FCAC99-8559-EFE4-240C-B2AA4B2ABEEC}"/>
          </ac:spMkLst>
        </pc:sp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2739686958" sldId="266"/>
        </pc:sldMkLst>
      </pc:sldChg>
      <pc:sldChg chg="modSp add del mod">
        <pc:chgData name="민서 오" userId="7d89e7b822021c56" providerId="LiveId" clId="{B85301CE-5477-420D-98B8-2A5B4FD7B43E}" dt="2024-08-09T04:31:04.117" v="297" actId="207"/>
        <pc:sldMkLst>
          <pc:docMk/>
          <pc:sldMk cId="3281594670" sldId="267"/>
        </pc:sldMkLst>
        <pc:spChg chg="mod">
          <ac:chgData name="민서 오" userId="7d89e7b822021c56" providerId="LiveId" clId="{B85301CE-5477-420D-98B8-2A5B4FD7B43E}" dt="2024-08-09T04:31:04.117" v="297" actId="207"/>
          <ac:spMkLst>
            <pc:docMk/>
            <pc:sldMk cId="3281594670" sldId="267"/>
            <ac:spMk id="4" creationId="{3B092B35-58A6-8C07-03C0-9279B1D20F0D}"/>
          </ac:spMkLst>
        </pc:spChg>
      </pc:sldChg>
      <pc:sldChg chg="addSp delSp modSp add mod">
        <pc:chgData name="민서 오" userId="7d89e7b822021c56" providerId="LiveId" clId="{B85301CE-5477-420D-98B8-2A5B4FD7B43E}" dt="2024-08-14T06:06:15.882" v="443" actId="478"/>
        <pc:sldMkLst>
          <pc:docMk/>
          <pc:sldMk cId="2739686958" sldId="268"/>
        </pc:sldMkLst>
        <pc:spChg chg="mod">
          <ac:chgData name="민서 오" userId="7d89e7b822021c56" providerId="LiveId" clId="{B85301CE-5477-420D-98B8-2A5B4FD7B43E}" dt="2024-08-09T04:31:10.089" v="300" actId="207"/>
          <ac:spMkLst>
            <pc:docMk/>
            <pc:sldMk cId="2739686958" sldId="268"/>
            <ac:spMk id="2" creationId="{79D497B1-52CA-BEE2-76AC-7833AF082841}"/>
          </ac:spMkLst>
        </pc:spChg>
        <pc:picChg chg="add del">
          <ac:chgData name="민서 오" userId="7d89e7b822021c56" providerId="LiveId" clId="{B85301CE-5477-420D-98B8-2A5B4FD7B43E}" dt="2024-08-14T06:06:15.882" v="443" actId="478"/>
          <ac:picMkLst>
            <pc:docMk/>
            <pc:sldMk cId="2739686958" sldId="268"/>
            <ac:picMk id="4" creationId="{D81EA3B9-D301-F1F5-C464-A864C0C7D949}"/>
          </ac:picMkLst>
        </pc:pic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3285401794" sldId="268"/>
        </pc:sldMkLst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2506622858" sldId="269"/>
        </pc:sldMkLst>
      </pc:sldChg>
      <pc:sldChg chg="addSp delSp modSp add mod">
        <pc:chgData name="민서 오" userId="7d89e7b822021c56" providerId="LiveId" clId="{B85301CE-5477-420D-98B8-2A5B4FD7B43E}" dt="2024-08-14T06:11:41.161" v="466" actId="1076"/>
        <pc:sldMkLst>
          <pc:docMk/>
          <pc:sldMk cId="3285401794" sldId="269"/>
        </pc:sldMkLst>
        <pc:spChg chg="mod">
          <ac:chgData name="민서 오" userId="7d89e7b822021c56" providerId="LiveId" clId="{B85301CE-5477-420D-98B8-2A5B4FD7B43E}" dt="2024-08-09T04:31:28.919" v="306" actId="207"/>
          <ac:spMkLst>
            <pc:docMk/>
            <pc:sldMk cId="3285401794" sldId="269"/>
            <ac:spMk id="4" creationId="{54CE3854-7E54-1AF6-0859-C4827976A894}"/>
          </ac:spMkLst>
        </pc:spChg>
        <pc:picChg chg="add del mod">
          <ac:chgData name="민서 오" userId="7d89e7b822021c56" providerId="LiveId" clId="{B85301CE-5477-420D-98B8-2A5B4FD7B43E}" dt="2024-08-14T06:06:34.016" v="448" actId="478"/>
          <ac:picMkLst>
            <pc:docMk/>
            <pc:sldMk cId="3285401794" sldId="269"/>
            <ac:picMk id="3" creationId="{A72CA37F-405D-1FB9-D534-888F53397783}"/>
          </ac:picMkLst>
        </pc:picChg>
        <pc:picChg chg="add mod">
          <ac:chgData name="민서 오" userId="7d89e7b822021c56" providerId="LiveId" clId="{B85301CE-5477-420D-98B8-2A5B4FD7B43E}" dt="2024-08-14T06:11:41.161" v="466" actId="1076"/>
          <ac:picMkLst>
            <pc:docMk/>
            <pc:sldMk cId="3285401794" sldId="269"/>
            <ac:picMk id="5" creationId="{83B6D6C6-9C62-2182-1E79-1F4C2D8BBDE1}"/>
          </ac:picMkLst>
        </pc:picChg>
        <pc:picChg chg="del">
          <ac:chgData name="민서 오" userId="7d89e7b822021c56" providerId="LiveId" clId="{B85301CE-5477-420D-98B8-2A5B4FD7B43E}" dt="2024-08-09T09:26:46.570" v="324" actId="478"/>
          <ac:picMkLst>
            <pc:docMk/>
            <pc:sldMk cId="3285401794" sldId="269"/>
            <ac:picMk id="6" creationId="{FD819842-48CB-2EE2-AB8B-A3DBE097DB55}"/>
          </ac:picMkLst>
        </pc:picChg>
      </pc:sldChg>
      <pc:sldChg chg="addSp delSp modSp add mod">
        <pc:chgData name="민서 오" userId="7d89e7b822021c56" providerId="LiveId" clId="{B85301CE-5477-420D-98B8-2A5B4FD7B43E}" dt="2024-08-14T06:11:46.787" v="468" actId="1076"/>
        <pc:sldMkLst>
          <pc:docMk/>
          <pc:sldMk cId="2506622858" sldId="270"/>
        </pc:sldMkLst>
        <pc:spChg chg="mod">
          <ac:chgData name="민서 오" userId="7d89e7b822021c56" providerId="LiveId" clId="{B85301CE-5477-420D-98B8-2A5B4FD7B43E}" dt="2024-08-09T04:31:34.234" v="309" actId="207"/>
          <ac:spMkLst>
            <pc:docMk/>
            <pc:sldMk cId="2506622858" sldId="270"/>
            <ac:spMk id="4" creationId="{54CE3854-7E54-1AF6-0859-C4827976A894}"/>
          </ac:spMkLst>
        </pc:spChg>
        <pc:picChg chg="add del mod">
          <ac:chgData name="민서 오" userId="7d89e7b822021c56" providerId="LiveId" clId="{B85301CE-5477-420D-98B8-2A5B4FD7B43E}" dt="2024-08-14T06:06:42.249" v="453" actId="478"/>
          <ac:picMkLst>
            <pc:docMk/>
            <pc:sldMk cId="2506622858" sldId="270"/>
            <ac:picMk id="3" creationId="{DBBF2A47-743A-1F71-6B7A-88DE63EFBCF2}"/>
          </ac:picMkLst>
        </pc:picChg>
        <pc:picChg chg="add mod">
          <ac:chgData name="민서 오" userId="7d89e7b822021c56" providerId="LiveId" clId="{B85301CE-5477-420D-98B8-2A5B4FD7B43E}" dt="2024-08-14T06:11:46.787" v="468" actId="1076"/>
          <ac:picMkLst>
            <pc:docMk/>
            <pc:sldMk cId="2506622858" sldId="270"/>
            <ac:picMk id="5" creationId="{5E56DEB5-C341-7054-D9F6-D4FBF96E9E92}"/>
          </ac:picMkLst>
        </pc:picChg>
        <pc:picChg chg="del">
          <ac:chgData name="민서 오" userId="7d89e7b822021c56" providerId="LiveId" clId="{B85301CE-5477-420D-98B8-2A5B4FD7B43E}" dt="2024-08-09T09:26:55.795" v="327" actId="478"/>
          <ac:picMkLst>
            <pc:docMk/>
            <pc:sldMk cId="2506622858" sldId="270"/>
            <ac:picMk id="10" creationId="{D0225500-72C1-4F42-238A-3F1FC84C989F}"/>
          </ac:picMkLst>
        </pc:pic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2506723362" sldId="270"/>
        </pc:sldMkLst>
      </pc:sldChg>
      <pc:sldChg chg="addSp delSp modSp add mod">
        <pc:chgData name="민서 오" userId="7d89e7b822021c56" providerId="LiveId" clId="{B85301CE-5477-420D-98B8-2A5B4FD7B43E}" dt="2024-08-14T06:11:52.016" v="470" actId="1076"/>
        <pc:sldMkLst>
          <pc:docMk/>
          <pc:sldMk cId="2506723362" sldId="271"/>
        </pc:sldMkLst>
        <pc:spChg chg="mod">
          <ac:chgData name="민서 오" userId="7d89e7b822021c56" providerId="LiveId" clId="{B85301CE-5477-420D-98B8-2A5B4FD7B43E}" dt="2024-08-09T04:31:41.179" v="316" actId="20577"/>
          <ac:spMkLst>
            <pc:docMk/>
            <pc:sldMk cId="2506723362" sldId="271"/>
            <ac:spMk id="4" creationId="{54CE3854-7E54-1AF6-0859-C4827976A894}"/>
          </ac:spMkLst>
        </pc:spChg>
        <pc:picChg chg="del">
          <ac:chgData name="민서 오" userId="7d89e7b822021c56" providerId="LiveId" clId="{B85301CE-5477-420D-98B8-2A5B4FD7B43E}" dt="2024-08-09T09:27:02.715" v="331" actId="478"/>
          <ac:picMkLst>
            <pc:docMk/>
            <pc:sldMk cId="2506723362" sldId="271"/>
            <ac:picMk id="3" creationId="{93288F6E-C742-4B3C-A078-14FF104C8F84}"/>
          </ac:picMkLst>
        </pc:picChg>
        <pc:picChg chg="add mod">
          <ac:chgData name="민서 오" userId="7d89e7b822021c56" providerId="LiveId" clId="{B85301CE-5477-420D-98B8-2A5B4FD7B43E}" dt="2024-08-14T06:11:52.016" v="470" actId="1076"/>
          <ac:picMkLst>
            <pc:docMk/>
            <pc:sldMk cId="2506723362" sldId="271"/>
            <ac:picMk id="3" creationId="{B3493DD4-AEB4-61BF-6C0B-3AD2EA7FB392}"/>
          </ac:picMkLst>
        </pc:picChg>
        <pc:picChg chg="add del mod">
          <ac:chgData name="민서 오" userId="7d89e7b822021c56" providerId="LiveId" clId="{B85301CE-5477-420D-98B8-2A5B4FD7B43E}" dt="2024-08-14T06:06:09.164" v="441" actId="478"/>
          <ac:picMkLst>
            <pc:docMk/>
            <pc:sldMk cId="2506723362" sldId="271"/>
            <ac:picMk id="5" creationId="{019F5293-9F6D-3905-598B-AC3C930C1B9C}"/>
          </ac:picMkLst>
        </pc:pic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2656696961" sldId="271"/>
        </pc:sldMkLst>
      </pc:sldChg>
      <pc:sldChg chg="addSp delSp modSp add mod">
        <pc:chgData name="민서 오" userId="7d89e7b822021c56" providerId="LiveId" clId="{B85301CE-5477-420D-98B8-2A5B4FD7B43E}" dt="2024-08-14T08:39:56.286" v="788" actId="478"/>
        <pc:sldMkLst>
          <pc:docMk/>
          <pc:sldMk cId="2656696961" sldId="272"/>
        </pc:sldMkLst>
        <pc:spChg chg="mod">
          <ac:chgData name="민서 오" userId="7d89e7b822021c56" providerId="LiveId" clId="{B85301CE-5477-420D-98B8-2A5B4FD7B43E}" dt="2024-08-09T04:31:48.265" v="323" actId="20577"/>
          <ac:spMkLst>
            <pc:docMk/>
            <pc:sldMk cId="2656696961" sldId="272"/>
            <ac:spMk id="4" creationId="{54CE3854-7E54-1AF6-0859-C4827976A894}"/>
          </ac:spMkLst>
        </pc:spChg>
        <pc:picChg chg="add mod">
          <ac:chgData name="민서 오" userId="7d89e7b822021c56" providerId="LiveId" clId="{B85301CE-5477-420D-98B8-2A5B4FD7B43E}" dt="2024-08-14T08:39:55.746" v="787"/>
          <ac:picMkLst>
            <pc:docMk/>
            <pc:sldMk cId="2656696961" sldId="272"/>
            <ac:picMk id="3" creationId="{6D6CF3B0-7917-E17C-5F1F-1CA3ED875344}"/>
          </ac:picMkLst>
        </pc:picChg>
        <pc:picChg chg="add del mod">
          <ac:chgData name="민서 오" userId="7d89e7b822021c56" providerId="LiveId" clId="{B85301CE-5477-420D-98B8-2A5B4FD7B43E}" dt="2024-08-14T06:06:51.915" v="458" actId="478"/>
          <ac:picMkLst>
            <pc:docMk/>
            <pc:sldMk cId="2656696961" sldId="272"/>
            <ac:picMk id="3" creationId="{6F909E1C-13C8-12F8-012C-610B17FEB63B}"/>
          </ac:picMkLst>
        </pc:picChg>
        <pc:picChg chg="add del mod">
          <ac:chgData name="민서 오" userId="7d89e7b822021c56" providerId="LiveId" clId="{B85301CE-5477-420D-98B8-2A5B4FD7B43E}" dt="2024-08-14T08:39:56.286" v="788" actId="478"/>
          <ac:picMkLst>
            <pc:docMk/>
            <pc:sldMk cId="2656696961" sldId="272"/>
            <ac:picMk id="5" creationId="{3BCC697D-C7B7-B335-5EE6-F6622825BDC1}"/>
          </ac:picMkLst>
        </pc:picChg>
        <pc:picChg chg="del">
          <ac:chgData name="민서 오" userId="7d89e7b822021c56" providerId="LiveId" clId="{B85301CE-5477-420D-98B8-2A5B4FD7B43E}" dt="2024-08-09T09:27:06.330" v="335" actId="478"/>
          <ac:picMkLst>
            <pc:docMk/>
            <pc:sldMk cId="2656696961" sldId="272"/>
            <ac:picMk id="8" creationId="{8236B02E-CDE5-225E-DFBC-B4457051CCA8}"/>
          </ac:picMkLst>
        </pc:picChg>
      </pc:sldChg>
      <pc:sldChg chg="addSp delSp modSp new mod">
        <pc:chgData name="민서 오" userId="7d89e7b822021c56" providerId="LiveId" clId="{B85301CE-5477-420D-98B8-2A5B4FD7B43E}" dt="2024-08-14T08:40:07.306" v="793" actId="1076"/>
        <pc:sldMkLst>
          <pc:docMk/>
          <pc:sldMk cId="3385925209" sldId="273"/>
        </pc:sldMkLst>
        <pc:spChg chg="del">
          <ac:chgData name="민서 오" userId="7d89e7b822021c56" providerId="LiveId" clId="{B85301CE-5477-420D-98B8-2A5B4FD7B43E}" dt="2024-08-14T06:24:17.335" v="516" actId="478"/>
          <ac:spMkLst>
            <pc:docMk/>
            <pc:sldMk cId="3385925209" sldId="273"/>
            <ac:spMk id="2" creationId="{519ADCB5-C000-A5B7-2382-9EA33586EE9A}"/>
          </ac:spMkLst>
        </pc:spChg>
        <pc:spChg chg="del">
          <ac:chgData name="민서 오" userId="7d89e7b822021c56" providerId="LiveId" clId="{B85301CE-5477-420D-98B8-2A5B4FD7B43E}" dt="2024-08-14T06:24:16.492" v="515" actId="478"/>
          <ac:spMkLst>
            <pc:docMk/>
            <pc:sldMk cId="3385925209" sldId="273"/>
            <ac:spMk id="3" creationId="{CC6C8A4D-B742-9E8B-BC62-733C1A9AB5E2}"/>
          </ac:spMkLst>
        </pc:spChg>
        <pc:spChg chg="add mod">
          <ac:chgData name="민서 오" userId="7d89e7b822021c56" providerId="LiveId" clId="{B85301CE-5477-420D-98B8-2A5B4FD7B43E}" dt="2024-08-14T06:25:05.577" v="597" actId="1076"/>
          <ac:spMkLst>
            <pc:docMk/>
            <pc:sldMk cId="3385925209" sldId="273"/>
            <ac:spMk id="4" creationId="{944AFD3B-C807-C129-24E9-B04DC4713AB3}"/>
          </ac:spMkLst>
        </pc:spChg>
        <pc:picChg chg="add mod">
          <ac:chgData name="민서 오" userId="7d89e7b822021c56" providerId="LiveId" clId="{B85301CE-5477-420D-98B8-2A5B4FD7B43E}" dt="2024-08-14T08:39:53.049" v="783"/>
          <ac:picMkLst>
            <pc:docMk/>
            <pc:sldMk cId="3385925209" sldId="273"/>
            <ac:picMk id="3" creationId="{E04C433A-CEDE-2201-A87D-EF2EF5B2F4EF}"/>
          </ac:picMkLst>
        </pc:picChg>
        <pc:picChg chg="add del mod">
          <ac:chgData name="민서 오" userId="7d89e7b822021c56" providerId="LiveId" clId="{B85301CE-5477-420D-98B8-2A5B4FD7B43E}" dt="2024-08-14T08:40:04.136" v="789" actId="478"/>
          <ac:picMkLst>
            <pc:docMk/>
            <pc:sldMk cId="3385925209" sldId="273"/>
            <ac:picMk id="6" creationId="{E75D09BD-0125-7D42-6D07-B4AF2C0A95BB}"/>
          </ac:picMkLst>
        </pc:picChg>
        <pc:picChg chg="add mod">
          <ac:chgData name="민서 오" userId="7d89e7b822021c56" providerId="LiveId" clId="{B85301CE-5477-420D-98B8-2A5B4FD7B43E}" dt="2024-08-14T08:40:07.306" v="793" actId="1076"/>
          <ac:picMkLst>
            <pc:docMk/>
            <pc:sldMk cId="3385925209" sldId="273"/>
            <ac:picMk id="7" creationId="{D54EE1A8-833A-C61E-87B7-B8F74782529D}"/>
          </ac:picMkLst>
        </pc:picChg>
      </pc:sldChg>
      <pc:sldChg chg="addSp delSp modSp add mod">
        <pc:chgData name="민서 오" userId="7d89e7b822021c56" providerId="LiveId" clId="{B85301CE-5477-420D-98B8-2A5B4FD7B43E}" dt="2024-08-14T08:40:13.495" v="799" actId="1076"/>
        <pc:sldMkLst>
          <pc:docMk/>
          <pc:sldMk cId="1328222323" sldId="274"/>
        </pc:sldMkLst>
        <pc:spChg chg="add mod">
          <ac:chgData name="민서 오" userId="7d89e7b822021c56" providerId="LiveId" clId="{B85301CE-5477-420D-98B8-2A5B4FD7B43E}" dt="2024-08-14T06:25:31.693" v="610" actId="20577"/>
          <ac:spMkLst>
            <pc:docMk/>
            <pc:sldMk cId="1328222323" sldId="274"/>
            <ac:spMk id="2" creationId="{731FC05F-062B-1969-00D0-4E915E0B407E}"/>
          </ac:spMkLst>
        </pc:spChg>
        <pc:picChg chg="add del mod">
          <ac:chgData name="민서 오" userId="7d89e7b822021c56" providerId="LiveId" clId="{B85301CE-5477-420D-98B8-2A5B4FD7B43E}" dt="2024-08-14T08:40:10.502" v="794" actId="478"/>
          <ac:picMkLst>
            <pc:docMk/>
            <pc:sldMk cId="1328222323" sldId="274"/>
            <ac:picMk id="4" creationId="{35EB4ED8-0635-CBD4-1FE3-7CC2FAE138DC}"/>
          </ac:picMkLst>
        </pc:picChg>
        <pc:picChg chg="add mod">
          <ac:chgData name="민서 오" userId="7d89e7b822021c56" providerId="LiveId" clId="{B85301CE-5477-420D-98B8-2A5B4FD7B43E}" dt="2024-08-14T08:39:52.124" v="779"/>
          <ac:picMkLst>
            <pc:docMk/>
            <pc:sldMk cId="1328222323" sldId="274"/>
            <ac:picMk id="5" creationId="{8902A259-FB84-1132-2CA1-12BF6405F318}"/>
          </ac:picMkLst>
        </pc:picChg>
        <pc:picChg chg="add mod">
          <ac:chgData name="민서 오" userId="7d89e7b822021c56" providerId="LiveId" clId="{B85301CE-5477-420D-98B8-2A5B4FD7B43E}" dt="2024-08-14T08:40:13.495" v="799" actId="1076"/>
          <ac:picMkLst>
            <pc:docMk/>
            <pc:sldMk cId="1328222323" sldId="274"/>
            <ac:picMk id="7" creationId="{660AD3BE-188A-60E0-95DD-89A0DDC14D58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3990091365" sldId="274"/>
        </pc:sldMkLst>
      </pc:sldChg>
      <pc:sldChg chg="addSp delSp modSp add mod">
        <pc:chgData name="민서 오" userId="7d89e7b822021c56" providerId="LiveId" clId="{B85301CE-5477-420D-98B8-2A5B4FD7B43E}" dt="2024-08-14T08:40:17.306" v="804" actId="1076"/>
        <pc:sldMkLst>
          <pc:docMk/>
          <pc:sldMk cId="560210368" sldId="275"/>
        </pc:sldMkLst>
        <pc:spChg chg="add mod">
          <ac:chgData name="민서 오" userId="7d89e7b822021c56" providerId="LiveId" clId="{B85301CE-5477-420D-98B8-2A5B4FD7B43E}" dt="2024-08-14T06:25:44.398" v="612" actId="207"/>
          <ac:spMkLst>
            <pc:docMk/>
            <pc:sldMk cId="560210368" sldId="275"/>
            <ac:spMk id="2" creationId="{1D18F06C-2783-6C9F-2C64-7E345E78D6FC}"/>
          </ac:spMkLst>
        </pc:spChg>
        <pc:picChg chg="add del mod">
          <ac:chgData name="민서 오" userId="7d89e7b822021c56" providerId="LiveId" clId="{B85301CE-5477-420D-98B8-2A5B4FD7B43E}" dt="2024-08-14T08:40:14.965" v="800" actId="478"/>
          <ac:picMkLst>
            <pc:docMk/>
            <pc:sldMk cId="560210368" sldId="275"/>
            <ac:picMk id="4" creationId="{63C2DFEF-0617-81E5-E591-B249CAD80F10}"/>
          </ac:picMkLst>
        </pc:picChg>
        <pc:picChg chg="add mod">
          <ac:chgData name="민서 오" userId="7d89e7b822021c56" providerId="LiveId" clId="{B85301CE-5477-420D-98B8-2A5B4FD7B43E}" dt="2024-08-14T08:39:51.122" v="775"/>
          <ac:picMkLst>
            <pc:docMk/>
            <pc:sldMk cId="560210368" sldId="275"/>
            <ac:picMk id="5" creationId="{5B44C546-1EA8-8260-8745-1F52F1CADAE8}"/>
          </ac:picMkLst>
        </pc:picChg>
        <pc:picChg chg="add mod">
          <ac:chgData name="민서 오" userId="7d89e7b822021c56" providerId="LiveId" clId="{B85301CE-5477-420D-98B8-2A5B4FD7B43E}" dt="2024-08-14T08:40:17.306" v="804" actId="1076"/>
          <ac:picMkLst>
            <pc:docMk/>
            <pc:sldMk cId="560210368" sldId="275"/>
            <ac:picMk id="7" creationId="{D826DD71-81C8-995B-2F7A-1455C03C1213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4097239700" sldId="275"/>
        </pc:sldMkLst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3138994885" sldId="276"/>
        </pc:sldMkLst>
      </pc:sldChg>
      <pc:sldChg chg="addSp delSp modSp add mod">
        <pc:chgData name="민서 오" userId="7d89e7b822021c56" providerId="LiveId" clId="{B85301CE-5477-420D-98B8-2A5B4FD7B43E}" dt="2024-08-14T08:40:21.126" v="809" actId="1076"/>
        <pc:sldMkLst>
          <pc:docMk/>
          <pc:sldMk cId="3835738686" sldId="276"/>
        </pc:sldMkLst>
        <pc:spChg chg="add del mod">
          <ac:chgData name="민서 오" userId="7d89e7b822021c56" providerId="LiveId" clId="{B85301CE-5477-420D-98B8-2A5B4FD7B43E}" dt="2024-08-14T06:26:02.078" v="613" actId="478"/>
          <ac:spMkLst>
            <pc:docMk/>
            <pc:sldMk cId="3835738686" sldId="276"/>
            <ac:spMk id="2" creationId="{854BFC61-FE9B-5311-D44B-20732FDC4106}"/>
          </ac:spMkLst>
        </pc:spChg>
        <pc:spChg chg="add mod">
          <ac:chgData name="민서 오" userId="7d89e7b822021c56" providerId="LiveId" clId="{B85301CE-5477-420D-98B8-2A5B4FD7B43E}" dt="2024-08-14T06:26:04.012" v="615" actId="20577"/>
          <ac:spMkLst>
            <pc:docMk/>
            <pc:sldMk cId="3835738686" sldId="276"/>
            <ac:spMk id="3" creationId="{B19C1F93-90AA-A996-C447-35E5D52E25AC}"/>
          </ac:spMkLst>
        </pc:spChg>
        <pc:picChg chg="add mod">
          <ac:chgData name="민서 오" userId="7d89e7b822021c56" providerId="LiveId" clId="{B85301CE-5477-420D-98B8-2A5B4FD7B43E}" dt="2024-08-14T08:40:21.126" v="809" actId="1076"/>
          <ac:picMkLst>
            <pc:docMk/>
            <pc:sldMk cId="3835738686" sldId="276"/>
            <ac:picMk id="4" creationId="{93FC5056-B8B0-1FA3-C53D-214027AC7409}"/>
          </ac:picMkLst>
        </pc:picChg>
        <pc:picChg chg="add del mod">
          <ac:chgData name="민서 오" userId="7d89e7b822021c56" providerId="LiveId" clId="{B85301CE-5477-420D-98B8-2A5B4FD7B43E}" dt="2024-08-14T08:40:18.610" v="805" actId="478"/>
          <ac:picMkLst>
            <pc:docMk/>
            <pc:sldMk cId="3835738686" sldId="276"/>
            <ac:picMk id="5" creationId="{399D328F-B932-7274-519F-0F28ED86A36C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1610260535" sldId="277"/>
        </pc:sldMkLst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2856155349" sldId="277"/>
        </pc:sldMkLst>
        <pc:spChg chg="add mod">
          <ac:chgData name="민서 오" userId="7d89e7b822021c56" providerId="LiveId" clId="{B85301CE-5477-420D-98B8-2A5B4FD7B43E}" dt="2024-08-14T06:25:09.545" v="601"/>
          <ac:spMkLst>
            <pc:docMk/>
            <pc:sldMk cId="2856155349" sldId="277"/>
            <ac:spMk id="2" creationId="{07BF1F9B-764E-991C-FE82-3EE765DA3B48}"/>
          </ac:spMkLst>
        </pc:spChg>
        <pc:spChg chg="add mod">
          <ac:chgData name="민서 오" userId="7d89e7b822021c56" providerId="LiveId" clId="{B85301CE-5477-420D-98B8-2A5B4FD7B43E}" dt="2024-08-14T06:25:17.967" v="602"/>
          <ac:spMkLst>
            <pc:docMk/>
            <pc:sldMk cId="2856155349" sldId="277"/>
            <ac:spMk id="3" creationId="{890E40CD-5F2D-5102-7372-BCE3180D8F77}"/>
          </ac:spMkLst>
        </pc:spChg>
      </pc:sldChg>
      <pc:sldChg chg="addSp delSp modSp add mod">
        <pc:chgData name="민서 오" userId="7d89e7b822021c56" providerId="LiveId" clId="{B85301CE-5477-420D-98B8-2A5B4FD7B43E}" dt="2024-08-14T08:40:26.996" v="814" actId="1076"/>
        <pc:sldMkLst>
          <pc:docMk/>
          <pc:sldMk cId="3048878561" sldId="277"/>
        </pc:sldMkLst>
        <pc:spChg chg="mod">
          <ac:chgData name="민서 오" userId="7d89e7b822021c56" providerId="LiveId" clId="{B85301CE-5477-420D-98B8-2A5B4FD7B43E}" dt="2024-08-14T06:26:24.829" v="624" actId="20577"/>
          <ac:spMkLst>
            <pc:docMk/>
            <pc:sldMk cId="3048878561" sldId="277"/>
            <ac:spMk id="4" creationId="{944AFD3B-C807-C129-24E9-B04DC4713AB3}"/>
          </ac:spMkLst>
        </pc:spChg>
        <pc:picChg chg="add del mod">
          <ac:chgData name="민서 오" userId="7d89e7b822021c56" providerId="LiveId" clId="{B85301CE-5477-420D-98B8-2A5B4FD7B43E}" dt="2024-08-14T08:40:22.837" v="810" actId="478"/>
          <ac:picMkLst>
            <pc:docMk/>
            <pc:sldMk cId="3048878561" sldId="277"/>
            <ac:picMk id="3" creationId="{1BD6C11A-69BF-BA06-C8D6-8005E54F2296}"/>
          </ac:picMkLst>
        </pc:picChg>
        <pc:picChg chg="add mod">
          <ac:chgData name="민서 오" userId="7d89e7b822021c56" providerId="LiveId" clId="{B85301CE-5477-420D-98B8-2A5B4FD7B43E}" dt="2024-08-14T08:40:26.996" v="814" actId="1076"/>
          <ac:picMkLst>
            <pc:docMk/>
            <pc:sldMk cId="3048878561" sldId="277"/>
            <ac:picMk id="5" creationId="{3812BFC9-A4A0-5758-7149-7F3B74FE110E}"/>
          </ac:picMkLst>
        </pc:picChg>
      </pc:sldChg>
      <pc:sldChg chg="addSp delSp modSp add mod">
        <pc:chgData name="민서 오" userId="7d89e7b822021c56" providerId="LiveId" clId="{B85301CE-5477-420D-98B8-2A5B4FD7B43E}" dt="2024-08-14T08:40:31.899" v="819" actId="962"/>
        <pc:sldMkLst>
          <pc:docMk/>
          <pc:sldMk cId="1672108875" sldId="278"/>
        </pc:sldMkLst>
        <pc:spChg chg="mod">
          <ac:chgData name="민서 오" userId="7d89e7b822021c56" providerId="LiveId" clId="{B85301CE-5477-420D-98B8-2A5B4FD7B43E}" dt="2024-08-14T06:26:30.669" v="634" actId="20577"/>
          <ac:spMkLst>
            <pc:docMk/>
            <pc:sldMk cId="1672108875" sldId="278"/>
            <ac:spMk id="2" creationId="{731FC05F-062B-1969-00D0-4E915E0B407E}"/>
          </ac:spMkLst>
        </pc:spChg>
        <pc:picChg chg="add del mod">
          <ac:chgData name="민서 오" userId="7d89e7b822021c56" providerId="LiveId" clId="{B85301CE-5477-420D-98B8-2A5B4FD7B43E}" dt="2024-08-14T08:40:28.609" v="815" actId="478"/>
          <ac:picMkLst>
            <pc:docMk/>
            <pc:sldMk cId="1672108875" sldId="278"/>
            <ac:picMk id="4" creationId="{2EDF6BBB-0E93-D4EB-432D-142EAD1FBBB5}"/>
          </ac:picMkLst>
        </pc:picChg>
        <pc:picChg chg="add mod">
          <ac:chgData name="민서 오" userId="7d89e7b822021c56" providerId="LiveId" clId="{B85301CE-5477-420D-98B8-2A5B4FD7B43E}" dt="2024-08-14T08:40:31.899" v="819" actId="962"/>
          <ac:picMkLst>
            <pc:docMk/>
            <pc:sldMk cId="1672108875" sldId="278"/>
            <ac:picMk id="5" creationId="{2E24961D-3032-8FA6-71B5-3E9F439469FD}"/>
          </ac:picMkLst>
        </pc:picChg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3294803044" sldId="278"/>
        </pc:sldMkLst>
        <pc:spChg chg="add mod">
          <ac:chgData name="민서 오" userId="7d89e7b822021c56" providerId="LiveId" clId="{B85301CE-5477-420D-98B8-2A5B4FD7B43E}" dt="2024-08-14T06:25:18.402" v="603"/>
          <ac:spMkLst>
            <pc:docMk/>
            <pc:sldMk cId="3294803044" sldId="278"/>
            <ac:spMk id="2" creationId="{F3D3BBDC-C192-33C7-52D3-BB4D122938EC}"/>
          </ac:spMkLst>
        </pc:sp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4089633613" sldId="278"/>
        </pc:sldMkLst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2574529589" sldId="279"/>
        </pc:sldMkLst>
        <pc:spChg chg="add mod">
          <ac:chgData name="민서 오" userId="7d89e7b822021c56" providerId="LiveId" clId="{B85301CE-5477-420D-98B8-2A5B4FD7B43E}" dt="2024-08-14T06:25:18.829" v="604"/>
          <ac:spMkLst>
            <pc:docMk/>
            <pc:sldMk cId="2574529589" sldId="279"/>
            <ac:spMk id="2" creationId="{3540F0D9-F7DB-D2E0-49E2-775A05DD1D0B}"/>
          </ac:spMkLst>
        </pc:spChg>
      </pc:sldChg>
      <pc:sldChg chg="addSp delSp modSp add mod">
        <pc:chgData name="민서 오" userId="7d89e7b822021c56" providerId="LiveId" clId="{B85301CE-5477-420D-98B8-2A5B4FD7B43E}" dt="2024-08-14T08:40:36.938" v="825" actId="1076"/>
        <pc:sldMkLst>
          <pc:docMk/>
          <pc:sldMk cId="2701743376" sldId="279"/>
        </pc:sldMkLst>
        <pc:spChg chg="mod">
          <ac:chgData name="민서 오" userId="7d89e7b822021c56" providerId="LiveId" clId="{B85301CE-5477-420D-98B8-2A5B4FD7B43E}" dt="2024-08-14T06:26:35.430" v="640" actId="20577"/>
          <ac:spMkLst>
            <pc:docMk/>
            <pc:sldMk cId="2701743376" sldId="279"/>
            <ac:spMk id="2" creationId="{1D18F06C-2783-6C9F-2C64-7E345E78D6FC}"/>
          </ac:spMkLst>
        </pc:spChg>
        <pc:picChg chg="add del mod">
          <ac:chgData name="민서 오" userId="7d89e7b822021c56" providerId="LiveId" clId="{B85301CE-5477-420D-98B8-2A5B4FD7B43E}" dt="2024-08-14T08:40:33.344" v="820" actId="478"/>
          <ac:picMkLst>
            <pc:docMk/>
            <pc:sldMk cId="2701743376" sldId="279"/>
            <ac:picMk id="4" creationId="{CE299163-E81E-3DE7-A9D1-D80A7B70F86C}"/>
          </ac:picMkLst>
        </pc:picChg>
        <pc:picChg chg="add mod">
          <ac:chgData name="민서 오" userId="7d89e7b822021c56" providerId="LiveId" clId="{B85301CE-5477-420D-98B8-2A5B4FD7B43E}" dt="2024-08-14T08:40:36.938" v="825" actId="1076"/>
          <ac:picMkLst>
            <pc:docMk/>
            <pc:sldMk cId="2701743376" sldId="279"/>
            <ac:picMk id="5" creationId="{33363AA4-5543-CE90-31FA-A1A9D7F43FD2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2857104166" sldId="279"/>
        </pc:sldMkLst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314385471" sldId="280"/>
        </pc:sldMkLst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1194302467" sldId="280"/>
        </pc:sldMkLst>
        <pc:spChg chg="add mod">
          <ac:chgData name="민서 오" userId="7d89e7b822021c56" providerId="LiveId" clId="{B85301CE-5477-420D-98B8-2A5B4FD7B43E}" dt="2024-08-14T06:25:19.234" v="605"/>
          <ac:spMkLst>
            <pc:docMk/>
            <pc:sldMk cId="1194302467" sldId="280"/>
            <ac:spMk id="2" creationId="{C73DE80C-5530-407C-AD12-9DCE641447D9}"/>
          </ac:spMkLst>
        </pc:spChg>
      </pc:sldChg>
      <pc:sldChg chg="addSp delSp modSp add mod">
        <pc:chgData name="민서 오" userId="7d89e7b822021c56" providerId="LiveId" clId="{B85301CE-5477-420D-98B8-2A5B4FD7B43E}" dt="2024-08-14T08:40:41.049" v="830" actId="1076"/>
        <pc:sldMkLst>
          <pc:docMk/>
          <pc:sldMk cId="4234776801" sldId="280"/>
        </pc:sldMkLst>
        <pc:spChg chg="mod">
          <ac:chgData name="민서 오" userId="7d89e7b822021c56" providerId="LiveId" clId="{B85301CE-5477-420D-98B8-2A5B4FD7B43E}" dt="2024-08-14T06:26:39.726" v="646" actId="20577"/>
          <ac:spMkLst>
            <pc:docMk/>
            <pc:sldMk cId="4234776801" sldId="280"/>
            <ac:spMk id="3" creationId="{B19C1F93-90AA-A996-C447-35E5D52E25AC}"/>
          </ac:spMkLst>
        </pc:spChg>
        <pc:picChg chg="add del mod">
          <ac:chgData name="민서 오" userId="7d89e7b822021c56" providerId="LiveId" clId="{B85301CE-5477-420D-98B8-2A5B4FD7B43E}" dt="2024-08-14T08:40:38.512" v="826" actId="478"/>
          <ac:picMkLst>
            <pc:docMk/>
            <pc:sldMk cId="4234776801" sldId="280"/>
            <ac:picMk id="4" creationId="{8C6F63CC-EB62-D361-42F8-1BF8038701D2}"/>
          </ac:picMkLst>
        </pc:picChg>
        <pc:picChg chg="add mod">
          <ac:chgData name="민서 오" userId="7d89e7b822021c56" providerId="LiveId" clId="{B85301CE-5477-420D-98B8-2A5B4FD7B43E}" dt="2024-08-14T08:40:41.049" v="830" actId="1076"/>
          <ac:picMkLst>
            <pc:docMk/>
            <pc:sldMk cId="4234776801" sldId="280"/>
            <ac:picMk id="5" creationId="{E0C3D786-EF56-2EB3-C2CC-3D816EB248D5}"/>
          </ac:picMkLst>
        </pc:picChg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2241272340" sldId="281"/>
        </pc:sldMkLst>
        <pc:spChg chg="add mod">
          <ac:chgData name="민서 오" userId="7d89e7b822021c56" providerId="LiveId" clId="{B85301CE-5477-420D-98B8-2A5B4FD7B43E}" dt="2024-08-14T06:25:19.606" v="606"/>
          <ac:spMkLst>
            <pc:docMk/>
            <pc:sldMk cId="2241272340" sldId="281"/>
            <ac:spMk id="2" creationId="{B3AD550C-B29C-C239-3A10-3158806A7777}"/>
          </ac:spMkLst>
        </pc:spChg>
      </pc:sldChg>
      <pc:sldChg chg="addSp delSp modSp add mod">
        <pc:chgData name="민서 오" userId="7d89e7b822021c56" providerId="LiveId" clId="{B85301CE-5477-420D-98B8-2A5B4FD7B43E}" dt="2024-08-14T08:40:47.996" v="835" actId="1076"/>
        <pc:sldMkLst>
          <pc:docMk/>
          <pc:sldMk cId="3550193926" sldId="281"/>
        </pc:sldMkLst>
        <pc:spChg chg="mod">
          <ac:chgData name="민서 오" userId="7d89e7b822021c56" providerId="LiveId" clId="{B85301CE-5477-420D-98B8-2A5B4FD7B43E}" dt="2024-08-14T06:26:47.303" v="661" actId="20577"/>
          <ac:spMkLst>
            <pc:docMk/>
            <pc:sldMk cId="3550193926" sldId="281"/>
            <ac:spMk id="4" creationId="{944AFD3B-C807-C129-24E9-B04DC4713AB3}"/>
          </ac:spMkLst>
        </pc:spChg>
        <pc:picChg chg="add del mod">
          <ac:chgData name="민서 오" userId="7d89e7b822021c56" providerId="LiveId" clId="{B85301CE-5477-420D-98B8-2A5B4FD7B43E}" dt="2024-08-14T08:40:45.304" v="831" actId="478"/>
          <ac:picMkLst>
            <pc:docMk/>
            <pc:sldMk cId="3550193926" sldId="281"/>
            <ac:picMk id="3" creationId="{CB13DC47-D92F-4880-89D0-1C2EE4B6789E}"/>
          </ac:picMkLst>
        </pc:picChg>
        <pc:picChg chg="add mod">
          <ac:chgData name="민서 오" userId="7d89e7b822021c56" providerId="LiveId" clId="{B85301CE-5477-420D-98B8-2A5B4FD7B43E}" dt="2024-08-14T08:40:47.996" v="835" actId="1076"/>
          <ac:picMkLst>
            <pc:docMk/>
            <pc:sldMk cId="3550193926" sldId="281"/>
            <ac:picMk id="5" creationId="{5D064D7F-0518-7335-D69B-2D5321218C8A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3791890248" sldId="281"/>
        </pc:sldMkLst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1944792377" sldId="282"/>
        </pc:sldMkLst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2645516905" sldId="282"/>
        </pc:sldMkLst>
        <pc:spChg chg="add mod">
          <ac:chgData name="민서 오" userId="7d89e7b822021c56" providerId="LiveId" clId="{B85301CE-5477-420D-98B8-2A5B4FD7B43E}" dt="2024-08-14T06:25:20.036" v="607"/>
          <ac:spMkLst>
            <pc:docMk/>
            <pc:sldMk cId="2645516905" sldId="282"/>
            <ac:spMk id="2" creationId="{968303DF-818B-B4AB-293E-0211292D11CB}"/>
          </ac:spMkLst>
        </pc:spChg>
      </pc:sldChg>
      <pc:sldChg chg="addSp delSp modSp add mod">
        <pc:chgData name="민서 오" userId="7d89e7b822021c56" providerId="LiveId" clId="{B85301CE-5477-420D-98B8-2A5B4FD7B43E}" dt="2024-08-14T08:40:52.212" v="840" actId="1076"/>
        <pc:sldMkLst>
          <pc:docMk/>
          <pc:sldMk cId="3241728618" sldId="282"/>
        </pc:sldMkLst>
        <pc:spChg chg="mod">
          <ac:chgData name="민서 오" userId="7d89e7b822021c56" providerId="LiveId" clId="{B85301CE-5477-420D-98B8-2A5B4FD7B43E}" dt="2024-08-14T06:26:52.869" v="676" actId="20577"/>
          <ac:spMkLst>
            <pc:docMk/>
            <pc:sldMk cId="3241728618" sldId="282"/>
            <ac:spMk id="2" creationId="{731FC05F-062B-1969-00D0-4E915E0B407E}"/>
          </ac:spMkLst>
        </pc:spChg>
        <pc:picChg chg="add del mod">
          <ac:chgData name="민서 오" userId="7d89e7b822021c56" providerId="LiveId" clId="{B85301CE-5477-420D-98B8-2A5B4FD7B43E}" dt="2024-08-14T08:40:49.651" v="836" actId="478"/>
          <ac:picMkLst>
            <pc:docMk/>
            <pc:sldMk cId="3241728618" sldId="282"/>
            <ac:picMk id="4" creationId="{9D132E04-1BDE-BD33-670F-55D971791661}"/>
          </ac:picMkLst>
        </pc:picChg>
        <pc:picChg chg="add mod">
          <ac:chgData name="민서 오" userId="7d89e7b822021c56" providerId="LiveId" clId="{B85301CE-5477-420D-98B8-2A5B4FD7B43E}" dt="2024-08-14T08:40:52.212" v="840" actId="1076"/>
          <ac:picMkLst>
            <pc:docMk/>
            <pc:sldMk cId="3241728618" sldId="282"/>
            <ac:picMk id="5" creationId="{7489B257-DB40-352D-A13F-7F3EBC376505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431186944" sldId="283"/>
        </pc:sldMkLst>
      </pc:sldChg>
      <pc:sldChg chg="addSp delSp modSp add mod">
        <pc:chgData name="민서 오" userId="7d89e7b822021c56" providerId="LiveId" clId="{B85301CE-5477-420D-98B8-2A5B4FD7B43E}" dt="2024-08-14T08:40:56.359" v="845" actId="1076"/>
        <pc:sldMkLst>
          <pc:docMk/>
          <pc:sldMk cId="1912574940" sldId="283"/>
        </pc:sldMkLst>
        <pc:spChg chg="mod">
          <ac:chgData name="민서 오" userId="7d89e7b822021c56" providerId="LiveId" clId="{B85301CE-5477-420D-98B8-2A5B4FD7B43E}" dt="2024-08-14T06:26:57.708" v="689" actId="20577"/>
          <ac:spMkLst>
            <pc:docMk/>
            <pc:sldMk cId="1912574940" sldId="283"/>
            <ac:spMk id="2" creationId="{1D18F06C-2783-6C9F-2C64-7E345E78D6FC}"/>
          </ac:spMkLst>
        </pc:spChg>
        <pc:picChg chg="add del mod">
          <ac:chgData name="민서 오" userId="7d89e7b822021c56" providerId="LiveId" clId="{B85301CE-5477-420D-98B8-2A5B4FD7B43E}" dt="2024-08-14T08:40:53.847" v="841" actId="478"/>
          <ac:picMkLst>
            <pc:docMk/>
            <pc:sldMk cId="1912574940" sldId="283"/>
            <ac:picMk id="4" creationId="{A514CB08-378B-49FE-949D-FD625F729D96}"/>
          </ac:picMkLst>
        </pc:picChg>
        <pc:picChg chg="add mod">
          <ac:chgData name="민서 오" userId="7d89e7b822021c56" providerId="LiveId" clId="{B85301CE-5477-420D-98B8-2A5B4FD7B43E}" dt="2024-08-14T08:40:56.359" v="845" actId="1076"/>
          <ac:picMkLst>
            <pc:docMk/>
            <pc:sldMk cId="1912574940" sldId="283"/>
            <ac:picMk id="5" creationId="{915CA00D-5596-5BC9-C0C7-CE8BC4FD4CD3}"/>
          </ac:picMkLst>
        </pc:picChg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2767079404" sldId="283"/>
        </pc:sldMkLst>
        <pc:spChg chg="add mod">
          <ac:chgData name="민서 오" userId="7d89e7b822021c56" providerId="LiveId" clId="{B85301CE-5477-420D-98B8-2A5B4FD7B43E}" dt="2024-08-14T06:25:20.937" v="608"/>
          <ac:spMkLst>
            <pc:docMk/>
            <pc:sldMk cId="2767079404" sldId="283"/>
            <ac:spMk id="2" creationId="{72676D07-99EB-A270-08A5-9C702D6174C2}"/>
          </ac:spMkLst>
        </pc:spChg>
      </pc:sldChg>
      <pc:sldChg chg="addSp delSp modSp add mod">
        <pc:chgData name="민서 오" userId="7d89e7b822021c56" providerId="LiveId" clId="{B85301CE-5477-420D-98B8-2A5B4FD7B43E}" dt="2024-08-14T08:41:03.983" v="850" actId="1076"/>
        <pc:sldMkLst>
          <pc:docMk/>
          <pc:sldMk cId="287166383" sldId="284"/>
        </pc:sldMkLst>
        <pc:spChg chg="mod">
          <ac:chgData name="민서 오" userId="7d89e7b822021c56" providerId="LiveId" clId="{B85301CE-5477-420D-98B8-2A5B4FD7B43E}" dt="2024-08-14T06:27:02.427" v="700" actId="20577"/>
          <ac:spMkLst>
            <pc:docMk/>
            <pc:sldMk cId="287166383" sldId="284"/>
            <ac:spMk id="3" creationId="{B19C1F93-90AA-A996-C447-35E5D52E25AC}"/>
          </ac:spMkLst>
        </pc:spChg>
        <pc:picChg chg="add del mod">
          <ac:chgData name="민서 오" userId="7d89e7b822021c56" providerId="LiveId" clId="{B85301CE-5477-420D-98B8-2A5B4FD7B43E}" dt="2024-08-14T08:41:01.373" v="846" actId="478"/>
          <ac:picMkLst>
            <pc:docMk/>
            <pc:sldMk cId="287166383" sldId="284"/>
            <ac:picMk id="4" creationId="{E801D42B-D7CA-C7F5-18A2-2F408B6B30B1}"/>
          </ac:picMkLst>
        </pc:picChg>
        <pc:picChg chg="add mod">
          <ac:chgData name="민서 오" userId="7d89e7b822021c56" providerId="LiveId" clId="{B85301CE-5477-420D-98B8-2A5B4FD7B43E}" dt="2024-08-14T08:41:03.983" v="850" actId="1076"/>
          <ac:picMkLst>
            <pc:docMk/>
            <pc:sldMk cId="287166383" sldId="284"/>
            <ac:picMk id="5" creationId="{5DE6F506-3E72-9F0C-AA03-58084765DED2}"/>
          </ac:picMkLst>
        </pc:picChg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1137697595" sldId="284"/>
        </pc:sldMkLst>
        <pc:spChg chg="add mod">
          <ac:chgData name="민서 오" userId="7d89e7b822021c56" providerId="LiveId" clId="{B85301CE-5477-420D-98B8-2A5B4FD7B43E}" dt="2024-08-14T06:25:23.373" v="609"/>
          <ac:spMkLst>
            <pc:docMk/>
            <pc:sldMk cId="1137697595" sldId="284"/>
            <ac:spMk id="2" creationId="{7D4EFD11-1EDA-97FE-49AA-78EE84E4C1E2}"/>
          </ac:spMkLst>
        </pc:sp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3347141257" sldId="28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B06AC-3BE8-D7B6-790B-9D4F19FA9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006A98-5DAF-1E4B-F82D-A616C4353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547DF-8F7F-CC21-CBC3-DAE3761D0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DF91B-B226-EB64-8695-716C30C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27A62-CF12-B1F5-E18B-C76297DA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4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05E04-12CE-3E94-0311-FC28885A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21B935-CA70-F099-849C-A7F37FBC1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66DAE-F776-9CF1-CC77-A75C9C60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604A3-FB3E-903A-F623-037F5AD47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23754-1595-ECBB-3E86-325D1D7B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95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302C2A-2527-7269-7EBD-7624676B9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27C7BB-F81B-CFBD-1310-02AF1AB83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79B12-F978-C5B6-DE77-B046C11E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3E301-B427-00E1-162D-9EF43406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B0193-9E06-8C08-A302-2293A47BC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0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96C02-A0BA-42DD-1643-A296116D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32522-943E-61B3-70D4-88813310C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C6753C-20CE-5CF3-DBEE-23417F4A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629472-F5B2-942F-50CC-333CB776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094643-1F10-D0EC-8939-01964115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90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DDDEE-921B-2519-196F-EEBADB53C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F08DAC-BBFE-1B03-072C-9228CF63E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2595FC-2E89-9B1E-0528-4A37B769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0A780-B363-0D59-D79C-EED1852B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750E7-FFC2-65AC-5C5C-EF26163F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1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A8320-725C-AA14-A395-974D0849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A77653-487D-74D1-AE55-415BDE19A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75876-7445-579B-F9B0-CCDD1D841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D7316B-0E92-78A3-C471-0A12843CC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079FD0-70F6-55B2-FF39-34D62EA8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B5207-2191-0E90-90E0-B83040C4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87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C185D-9806-6ABC-BD2C-9DDF26E9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4C1116-53A8-A618-CAD1-8B09DA292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9DE01-D5D0-7AA0-292C-550584CC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5E6816-7A41-744E-7893-D7A61FB02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15C668-C7E3-D990-C20C-199DB294C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E97E58-5336-4252-C251-E6C57F0C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1F9FDC-F2E7-9C1B-7EEB-035BB012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BA1152-BC70-F85B-3A80-0244DCF8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61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88040-EC4A-9C36-31F4-5476CB0B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80C644-B9FF-ACCE-0ECC-9333EC32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C72A48-8BA0-A16D-99BE-4CB48CB4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D794ED-4B13-071B-A265-C547B2EE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24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F134E4-3B48-153D-96DE-8BB24473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44F134-EC87-D3C7-2EE4-B824FCB8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DD8F89-320A-22F8-357B-97B7AACA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18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7A440-849B-E23C-B921-CC945F44C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3A5C2-8DB4-988F-0D56-BB081B7FC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DC0B38-80E4-A020-543D-445DEDCE0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30623D-8710-6F07-0A97-3DF05D99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7B5379-6EFF-12B8-CDB6-8D54F0B4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EC05B2-3C14-E579-4519-23D4BD0B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81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DAC4F-81AF-7B6B-9FD0-700B8453C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19D349-CE47-CD07-0385-A946076B6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703697-9138-18AA-595D-27259E4C0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3A1495-80EC-95FE-2823-2F071F5DE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CC9F0D-154B-47E4-D5C8-F6FE4266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D7DEEF-262C-CA7C-4BD2-FA037FEB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7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CF30BD-908D-20CD-A679-200617C8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E2A8A4-AE08-490F-7D20-5EF97D562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3DCF0-0A9F-C0AB-D111-A390B7373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6CDA0-7E4D-87ED-35D6-7092AC345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48DB0-AEF8-EBE6-0780-A20871CBD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9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8184" y="465174"/>
            <a:ext cx="11475632" cy="5927651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 h (</a:t>
            </a:r>
            <a:r>
              <a:rPr lang="ko-KR" altLang="en-US" sz="3000" b="1" dirty="0" err="1">
                <a:highlight>
                  <a:srgbClr val="FFFF00"/>
                </a:highlight>
              </a:rPr>
              <a:t>핑거</a:t>
            </a:r>
            <a:r>
              <a:rPr lang="ko-KR" altLang="en-US" sz="3000" b="1" dirty="0">
                <a:highlight>
                  <a:srgbClr val="FFFF00"/>
                </a:highlight>
              </a:rPr>
              <a:t> 높이</a:t>
            </a:r>
            <a:r>
              <a:rPr lang="en-US" altLang="ko-KR" sz="3000" b="1" dirty="0">
                <a:highlight>
                  <a:srgbClr val="FFFF00"/>
                </a:highlight>
              </a:rPr>
              <a:t>) :</a:t>
            </a: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9mm 12mm 15mm 18mm 21mm 24mm 27mm</a:t>
            </a:r>
          </a:p>
          <a:p>
            <a:pPr marL="0" indent="0">
              <a:buNone/>
              <a:defRPr/>
            </a:pPr>
            <a:endParaRPr lang="en-US" altLang="ko-KR" sz="3000" b="1" dirty="0"/>
          </a:p>
          <a:p>
            <a:pPr marL="0" indent="0">
              <a:buNone/>
              <a:defRPr/>
            </a:pPr>
            <a:r>
              <a:rPr lang="en-US" altLang="ko-KR" sz="3000" b="1" dirty="0"/>
              <a:t>-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n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정다각형 종류</a:t>
            </a:r>
            <a:r>
              <a:rPr lang="en-US" altLang="ko-KR" sz="3000" b="1" dirty="0"/>
              <a:t>) : </a:t>
            </a:r>
          </a:p>
          <a:p>
            <a:pPr marL="0" indent="0">
              <a:buNone/>
              <a:defRPr/>
            </a:pPr>
            <a:r>
              <a:rPr lang="en-US" altLang="ko-KR" sz="3000" b="1" dirty="0"/>
              <a:t>n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=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4, n = 6, n = 8, n = 10, n= 12</a:t>
            </a:r>
          </a:p>
          <a:p>
            <a:pPr marL="0" indent="0">
              <a:buNone/>
              <a:defRPr/>
            </a:pPr>
            <a:endParaRPr lang="en-US" altLang="ko-KR" sz="3000" b="1" dirty="0"/>
          </a:p>
          <a:p>
            <a:pPr>
              <a:buFontTx/>
              <a:buChar char="-"/>
              <a:defRPr/>
            </a:pPr>
            <a:r>
              <a:rPr lang="en-US" altLang="ko-KR" sz="3000" b="1" dirty="0"/>
              <a:t>D (</a:t>
            </a:r>
            <a:r>
              <a:rPr lang="ko-KR" altLang="en-US" sz="3000" b="1" dirty="0"/>
              <a:t>외접원 지름</a:t>
            </a:r>
            <a:r>
              <a:rPr lang="en-US" altLang="ko-KR" sz="3000" b="1" dirty="0"/>
              <a:t>) : </a:t>
            </a:r>
          </a:p>
          <a:p>
            <a:pPr>
              <a:buFontTx/>
              <a:buChar char="-"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18, 21, 24, 27, 30, 33mm</a:t>
            </a:r>
          </a:p>
          <a:p>
            <a:pPr marL="0" indent="0">
              <a:buNone/>
              <a:defRPr/>
            </a:pPr>
            <a:endParaRPr lang="en-US" altLang="ko-KR" sz="3000" b="1" dirty="0"/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 t (</a:t>
            </a:r>
            <a:r>
              <a:rPr lang="ko-KR" altLang="en-US" sz="3000" b="1" dirty="0">
                <a:highlight>
                  <a:srgbClr val="FFFF00"/>
                </a:highlight>
              </a:rPr>
              <a:t>얇은 부분 </a:t>
            </a:r>
            <a:r>
              <a:rPr lang="en-US" altLang="ko-KR" sz="3000" b="1" dirty="0">
                <a:highlight>
                  <a:srgbClr val="FFFF00"/>
                </a:highlight>
              </a:rPr>
              <a:t>thickness) : 18mm</a:t>
            </a:r>
            <a:r>
              <a:rPr lang="ko-KR" altLang="en-US" sz="3000" b="1" dirty="0">
                <a:highlight>
                  <a:srgbClr val="FFFF00"/>
                </a:highlight>
              </a:rPr>
              <a:t> 대해서</a:t>
            </a:r>
            <a:endParaRPr lang="en-US" altLang="ko-KR" sz="3000" b="1" dirty="0">
              <a:highlight>
                <a:srgbClr val="FFFF00"/>
              </a:highlight>
            </a:endParaRP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0.5mm 0.6mm 0.7mm 0.8mm 0.9mm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61CA4A-AB2A-C92E-CD33-C105F4C92C03}"/>
              </a:ext>
            </a:extLst>
          </p:cNvPr>
          <p:cNvSpPr txBox="1"/>
          <p:nvPr/>
        </p:nvSpPr>
        <p:spPr>
          <a:xfrm>
            <a:off x="1887059" y="127819"/>
            <a:ext cx="8463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FF0000"/>
                </a:solidFill>
              </a:rPr>
              <a:t>DP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thickness</a:t>
            </a:r>
          </a:p>
        </p:txBody>
      </p:sp>
      <p:pic>
        <p:nvPicPr>
          <p:cNvPr id="10" name="그림 9" descr="라인, 텍스트, 그래프, 도표이(가) 표시된 사진&#10;&#10;자동 생성된 설명">
            <a:extLst>
              <a:ext uri="{FF2B5EF4-FFF2-40B4-BE49-F238E27FC236}">
                <a16:creationId xmlns:a16="http://schemas.microsoft.com/office/drawing/2014/main" id="{0C7FBDEA-C845-3FCD-7C9B-AC76FF1CD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330181"/>
            <a:ext cx="90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90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FCAC99-8559-EFE4-240C-B2AA4B2ABEEC}"/>
              </a:ext>
            </a:extLst>
          </p:cNvPr>
          <p:cNvSpPr txBox="1"/>
          <p:nvPr/>
        </p:nvSpPr>
        <p:spPr>
          <a:xfrm>
            <a:off x="1887059" y="127819"/>
            <a:ext cx="8455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FF0000"/>
                </a:solidFill>
              </a:rPr>
              <a:t>UP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thickness</a:t>
            </a:r>
          </a:p>
        </p:txBody>
      </p:sp>
      <p:pic>
        <p:nvPicPr>
          <p:cNvPr id="6" name="그림 5" descr="라인, 도표, 그래프, 텍스트이(가) 표시된 사진&#10;&#10;자동 생성된 설명">
            <a:extLst>
              <a:ext uri="{FF2B5EF4-FFF2-40B4-BE49-F238E27FC236}">
                <a16:creationId xmlns:a16="http://schemas.microsoft.com/office/drawing/2014/main" id="{DEA427F9-C073-3CE3-FD45-4894C7EE3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91" y="1330181"/>
            <a:ext cx="90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092B35-58A6-8C07-03C0-9279B1D20F0D}"/>
              </a:ext>
            </a:extLst>
          </p:cNvPr>
          <p:cNvSpPr txBox="1"/>
          <p:nvPr/>
        </p:nvSpPr>
        <p:spPr>
          <a:xfrm>
            <a:off x="1887059" y="127819"/>
            <a:ext cx="8595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00B0F0"/>
                </a:solidFill>
              </a:rPr>
              <a:t>DN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thickness</a:t>
            </a:r>
          </a:p>
        </p:txBody>
      </p:sp>
      <p:pic>
        <p:nvPicPr>
          <p:cNvPr id="6" name="그림 5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00F570A8-EDB2-7708-2761-10CEE381A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89" y="1330181"/>
            <a:ext cx="9000000" cy="540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D9234D5-BAAE-A6D5-6300-98EBF1A6F586}"/>
              </a:ext>
            </a:extLst>
          </p:cNvPr>
          <p:cNvSpPr/>
          <p:nvPr/>
        </p:nvSpPr>
        <p:spPr>
          <a:xfrm>
            <a:off x="2703871" y="2035278"/>
            <a:ext cx="4041058" cy="2261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594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D497B1-52CA-BEE2-76AC-7833AF082841}"/>
              </a:ext>
            </a:extLst>
          </p:cNvPr>
          <p:cNvSpPr txBox="1"/>
          <p:nvPr/>
        </p:nvSpPr>
        <p:spPr>
          <a:xfrm>
            <a:off x="1887059" y="127819"/>
            <a:ext cx="8587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00B0F0"/>
                </a:solidFill>
              </a:rPr>
              <a:t>UN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thickness</a:t>
            </a:r>
          </a:p>
        </p:txBody>
      </p:sp>
      <p:pic>
        <p:nvPicPr>
          <p:cNvPr id="4" name="그림 3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D81EA3B9-D301-F1F5-C464-A864C0C7D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330181"/>
            <a:ext cx="9000000" cy="5400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5F75FE4-35F7-4DF7-BAC8-6EC536A46805}"/>
              </a:ext>
            </a:extLst>
          </p:cNvPr>
          <p:cNvSpPr/>
          <p:nvPr/>
        </p:nvSpPr>
        <p:spPr>
          <a:xfrm>
            <a:off x="2782528" y="2418905"/>
            <a:ext cx="4041058" cy="59959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686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CE3854-7E54-1AF6-0859-C4827976A894}"/>
              </a:ext>
            </a:extLst>
          </p:cNvPr>
          <p:cNvSpPr txBox="1"/>
          <p:nvPr/>
        </p:nvSpPr>
        <p:spPr>
          <a:xfrm>
            <a:off x="1887059" y="127819"/>
            <a:ext cx="8372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FF0000"/>
                </a:solidFill>
              </a:rPr>
              <a:t>DP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diameter</a:t>
            </a:r>
          </a:p>
        </p:txBody>
      </p:sp>
      <p:pic>
        <p:nvPicPr>
          <p:cNvPr id="5" name="그림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83B6D6C6-9C62-2182-1E79-1F4C2D8BB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05" y="1330181"/>
            <a:ext cx="90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01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CE3854-7E54-1AF6-0859-C4827976A894}"/>
              </a:ext>
            </a:extLst>
          </p:cNvPr>
          <p:cNvSpPr txBox="1"/>
          <p:nvPr/>
        </p:nvSpPr>
        <p:spPr>
          <a:xfrm>
            <a:off x="1887059" y="127819"/>
            <a:ext cx="8364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FF0000"/>
                </a:solidFill>
              </a:rPr>
              <a:t>UP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diameter</a:t>
            </a:r>
          </a:p>
        </p:txBody>
      </p:sp>
      <p:pic>
        <p:nvPicPr>
          <p:cNvPr id="5" name="그림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5E56DEB5-C341-7054-D9F6-D4FBF96E9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97" y="1330181"/>
            <a:ext cx="90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22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CE3854-7E54-1AF6-0859-C4827976A894}"/>
              </a:ext>
            </a:extLst>
          </p:cNvPr>
          <p:cNvSpPr txBox="1"/>
          <p:nvPr/>
        </p:nvSpPr>
        <p:spPr>
          <a:xfrm>
            <a:off x="1887059" y="127819"/>
            <a:ext cx="8504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00B0F0"/>
                </a:solidFill>
              </a:rPr>
              <a:t>DN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diameter</a:t>
            </a:r>
          </a:p>
        </p:txBody>
      </p:sp>
      <p:pic>
        <p:nvPicPr>
          <p:cNvPr id="3" name="그림 2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B3493DD4-AEB4-61BF-6C0B-3AD2EA7FB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330181"/>
            <a:ext cx="90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23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CE3854-7E54-1AF6-0859-C4827976A894}"/>
              </a:ext>
            </a:extLst>
          </p:cNvPr>
          <p:cNvSpPr txBox="1"/>
          <p:nvPr/>
        </p:nvSpPr>
        <p:spPr>
          <a:xfrm>
            <a:off x="1887059" y="127819"/>
            <a:ext cx="849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00B0F0"/>
                </a:solidFill>
              </a:rPr>
              <a:t>UN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diameter</a:t>
            </a:r>
          </a:p>
        </p:txBody>
      </p:sp>
      <p:pic>
        <p:nvPicPr>
          <p:cNvPr id="5" name="그림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3BCC697D-C7B7-B335-5EE6-F6622825B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29" y="1330181"/>
            <a:ext cx="90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96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4AFD3B-C807-C129-24E9-B04DC4713AB3}"/>
              </a:ext>
            </a:extLst>
          </p:cNvPr>
          <p:cNvSpPr txBox="1"/>
          <p:nvPr/>
        </p:nvSpPr>
        <p:spPr>
          <a:xfrm>
            <a:off x="2814685" y="0"/>
            <a:ext cx="6562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00B0F0"/>
                </a:solidFill>
              </a:rPr>
              <a:t>dn</a:t>
            </a:r>
            <a:r>
              <a:rPr lang="en-US" altLang="ko-KR" sz="4800" b="1" dirty="0">
                <a:solidFill>
                  <a:srgbClr val="00B0F0"/>
                </a:solidFill>
              </a:rPr>
              <a:t>- diameter to force</a:t>
            </a:r>
            <a:endParaRPr lang="en-US" altLang="ko-KR" sz="4800" b="1" dirty="0"/>
          </a:p>
        </p:txBody>
      </p:sp>
      <p:pic>
        <p:nvPicPr>
          <p:cNvPr id="7" name="그림 6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D54EE1A8-833A-C61E-87B7-B8F747825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25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1FC05F-062B-1969-00D0-4E915E0B407E}"/>
              </a:ext>
            </a:extLst>
          </p:cNvPr>
          <p:cNvSpPr txBox="1"/>
          <p:nvPr/>
        </p:nvSpPr>
        <p:spPr>
          <a:xfrm>
            <a:off x="2814685" y="0"/>
            <a:ext cx="6562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B0F0"/>
                </a:solidFill>
              </a:rPr>
              <a:t>un- diameter to force</a:t>
            </a:r>
            <a:endParaRPr lang="en-US" altLang="ko-KR" sz="4800" b="1" dirty="0"/>
          </a:p>
        </p:txBody>
      </p:sp>
      <p:pic>
        <p:nvPicPr>
          <p:cNvPr id="7" name="그림 6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660AD3BE-188A-60E0-95DD-89A0DDC14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22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423C518-688E-64AC-1222-B9F3FC5193D8}"/>
              </a:ext>
            </a:extLst>
          </p:cNvPr>
          <p:cNvGrpSpPr/>
          <p:nvPr/>
        </p:nvGrpSpPr>
        <p:grpSpPr>
          <a:xfrm>
            <a:off x="1093541" y="637491"/>
            <a:ext cx="9845152" cy="5770472"/>
            <a:chOff x="773501" y="500331"/>
            <a:chExt cx="9845152" cy="57704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19DDC20-F791-6AA0-48A4-8F74F7958C39}"/>
                    </a:ext>
                  </a:extLst>
                </p:cNvPr>
                <p:cNvSpPr txBox="1"/>
                <p:nvPr/>
              </p:nvSpPr>
              <p:spPr>
                <a:xfrm>
                  <a:off x="773501" y="587196"/>
                  <a:ext cx="6265653" cy="56836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solidFill>
                        <a:srgbClr val="00B0F0"/>
                      </a:solidFill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Print Setting for TPE</a:t>
                  </a:r>
                </a:p>
                <a:p>
                  <a:pPr latinLnBrk="1">
                    <a:spcAft>
                      <a:spcPts val="800"/>
                    </a:spcAft>
                  </a:pPr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Bed Temperature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50°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𝐶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Nozzle Temperature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235°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𝐶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Print Speed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20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𝑚𝑚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/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𝑠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Layer Height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0.15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𝑚𝑚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Initial Layer Height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0.25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𝑚𝑚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Infill Density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100%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Fan Speed Max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50%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	  Min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30%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Extrusion Multiplier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1.15(115%)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Retraction Length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1.5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𝑚𝑚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Retraction Speed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15</m:t>
                      </m:r>
                      <m:sSup>
                        <m:sSupPr>
                          <m:ctrlPr>
                            <a:rPr lang="ko-KR" altLang="ko-KR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𝑚𝑚</m:t>
                          </m:r>
                        </m:e>
                        <m:sup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3</m:t>
                          </m:r>
                        </m:sup>
                      </m:sSup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/</m:t>
                      </m:r>
                      <m:sSup>
                        <m:sSupPr>
                          <m:ctrlPr>
                            <a:rPr lang="ko-KR" altLang="ko-KR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2</m:t>
                          </m:r>
                        </m:sup>
                      </m:sSup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Times New Roman" panose="02020603050405020304" pitchFamily="18" charset="0"/>
                      <a:ea typeface="맑은 고딕" panose="020B0503020000020004" pitchFamily="50" charset="-127"/>
                    </a:rPr>
                    <a:t> </a:t>
                  </a:r>
                  <a:endParaRPr lang="ko-KR" altLang="ko-KR" sz="1800" kern="100" dirty="0">
                    <a:effectLst/>
                    <a:latin typeface="Times New Roman" panose="02020603050405020304" pitchFamily="18" charset="0"/>
                    <a:ea typeface="맑은 고딕" panose="020B0503020000020004" pitchFamily="50" charset="-127"/>
                  </a:endParaRPr>
                </a:p>
                <a:p>
                  <a:endParaRPr lang="ko-KR" alt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19DDC20-F791-6AA0-48A4-8F74F7958C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01" y="587196"/>
                  <a:ext cx="6265653" cy="5683607"/>
                </a:xfrm>
                <a:prstGeom prst="rect">
                  <a:avLst/>
                </a:prstGeom>
                <a:blipFill>
                  <a:blip r:embed="rId2"/>
                  <a:stretch>
                    <a:fillRect l="-778" t="-6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680A60D-D105-483B-3040-ACB4862C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8653" y="500331"/>
              <a:ext cx="5040000" cy="309657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904D1B6-302A-614C-1A4F-A7D8A5FF5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8653" y="3596907"/>
              <a:ext cx="5040000" cy="2378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432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18F06C-2783-6C9F-2C64-7E345E78D6FC}"/>
              </a:ext>
            </a:extLst>
          </p:cNvPr>
          <p:cNvSpPr txBox="1"/>
          <p:nvPr/>
        </p:nvSpPr>
        <p:spPr>
          <a:xfrm>
            <a:off x="2814685" y="0"/>
            <a:ext cx="6562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FF0000"/>
                </a:solidFill>
              </a:rPr>
              <a:t>dp</a:t>
            </a:r>
            <a:r>
              <a:rPr lang="en-US" altLang="ko-KR" sz="4800" b="1" dirty="0">
                <a:solidFill>
                  <a:srgbClr val="FF0000"/>
                </a:solidFill>
              </a:rPr>
              <a:t>- diameter to force</a:t>
            </a:r>
          </a:p>
        </p:txBody>
      </p:sp>
      <p:pic>
        <p:nvPicPr>
          <p:cNvPr id="7" name="그림 6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D826DD71-81C8-995B-2F7A-1455C03C1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10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C1F93-90AA-A996-C447-35E5D52E25AC}"/>
              </a:ext>
            </a:extLst>
          </p:cNvPr>
          <p:cNvSpPr txBox="1"/>
          <p:nvPr/>
        </p:nvSpPr>
        <p:spPr>
          <a:xfrm>
            <a:off x="2814685" y="0"/>
            <a:ext cx="6562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FF0000"/>
                </a:solidFill>
              </a:rPr>
              <a:t>up- diameter to force</a:t>
            </a:r>
          </a:p>
        </p:txBody>
      </p:sp>
      <p:pic>
        <p:nvPicPr>
          <p:cNvPr id="4" name="그림 3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93FC5056-B8B0-1FA3-C53D-214027AC7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38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4AFD3B-C807-C129-24E9-B04DC4713AB3}"/>
              </a:ext>
            </a:extLst>
          </p:cNvPr>
          <p:cNvSpPr txBox="1"/>
          <p:nvPr/>
        </p:nvSpPr>
        <p:spPr>
          <a:xfrm>
            <a:off x="2814685" y="0"/>
            <a:ext cx="5827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00B0F0"/>
                </a:solidFill>
              </a:rPr>
              <a:t>dn</a:t>
            </a:r>
            <a:r>
              <a:rPr lang="en-US" altLang="ko-KR" sz="4800" b="1" dirty="0">
                <a:solidFill>
                  <a:srgbClr val="00B0F0"/>
                </a:solidFill>
              </a:rPr>
              <a:t>- height to force</a:t>
            </a:r>
            <a:endParaRPr lang="en-US" altLang="ko-KR" sz="4800" b="1" dirty="0"/>
          </a:p>
        </p:txBody>
      </p:sp>
      <p:pic>
        <p:nvPicPr>
          <p:cNvPr id="5" name="그림 4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3812BFC9-A4A0-5758-7149-7F3B74FE1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78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1FC05F-062B-1969-00D0-4E915E0B407E}"/>
              </a:ext>
            </a:extLst>
          </p:cNvPr>
          <p:cNvSpPr txBox="1"/>
          <p:nvPr/>
        </p:nvSpPr>
        <p:spPr>
          <a:xfrm>
            <a:off x="2814685" y="0"/>
            <a:ext cx="5818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B0F0"/>
                </a:solidFill>
              </a:rPr>
              <a:t>un- height to force</a:t>
            </a:r>
            <a:endParaRPr lang="en-US" altLang="ko-KR" sz="4800" b="1" dirty="0"/>
          </a:p>
        </p:txBody>
      </p:sp>
      <p:pic>
        <p:nvPicPr>
          <p:cNvPr id="5" name="그림 4" descr="도표, 텍스트, 라인, 그래프이(가) 표시된 사진&#10;&#10;자동 생성된 설명">
            <a:extLst>
              <a:ext uri="{FF2B5EF4-FFF2-40B4-BE49-F238E27FC236}">
                <a16:creationId xmlns:a16="http://schemas.microsoft.com/office/drawing/2014/main" id="{2E24961D-3032-8FA6-71B5-3E9F43946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0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18F06C-2783-6C9F-2C64-7E345E78D6FC}"/>
              </a:ext>
            </a:extLst>
          </p:cNvPr>
          <p:cNvSpPr txBox="1"/>
          <p:nvPr/>
        </p:nvSpPr>
        <p:spPr>
          <a:xfrm>
            <a:off x="2814685" y="0"/>
            <a:ext cx="5839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FF0000"/>
                </a:solidFill>
              </a:rPr>
              <a:t>dp</a:t>
            </a:r>
            <a:r>
              <a:rPr lang="en-US" altLang="ko-KR" sz="4800" b="1" dirty="0">
                <a:solidFill>
                  <a:srgbClr val="FF0000"/>
                </a:solidFill>
              </a:rPr>
              <a:t>- height to force</a:t>
            </a:r>
          </a:p>
        </p:txBody>
      </p:sp>
      <p:pic>
        <p:nvPicPr>
          <p:cNvPr id="5" name="그림 4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33363AA4-5543-CE90-31FA-A1A9D7F43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43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C1F93-90AA-A996-C447-35E5D52E25AC}"/>
              </a:ext>
            </a:extLst>
          </p:cNvPr>
          <p:cNvSpPr txBox="1"/>
          <p:nvPr/>
        </p:nvSpPr>
        <p:spPr>
          <a:xfrm>
            <a:off x="2814685" y="0"/>
            <a:ext cx="5829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FF0000"/>
                </a:solidFill>
              </a:rPr>
              <a:t>up- height to force</a:t>
            </a:r>
          </a:p>
        </p:txBody>
      </p:sp>
      <p:pic>
        <p:nvPicPr>
          <p:cNvPr id="5" name="그림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E0C3D786-EF56-2EB3-C2CC-3D816EB24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76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4AFD3B-C807-C129-24E9-B04DC4713AB3}"/>
              </a:ext>
            </a:extLst>
          </p:cNvPr>
          <p:cNvSpPr txBox="1"/>
          <p:nvPr/>
        </p:nvSpPr>
        <p:spPr>
          <a:xfrm>
            <a:off x="2814685" y="0"/>
            <a:ext cx="66534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00B0F0"/>
                </a:solidFill>
              </a:rPr>
              <a:t>dn</a:t>
            </a:r>
            <a:r>
              <a:rPr lang="en-US" altLang="ko-KR" sz="4800" b="1" dirty="0">
                <a:solidFill>
                  <a:srgbClr val="00B0F0"/>
                </a:solidFill>
              </a:rPr>
              <a:t>- thickness to force</a:t>
            </a:r>
            <a:endParaRPr lang="en-US" altLang="ko-KR" sz="4800" b="1" dirty="0"/>
          </a:p>
        </p:txBody>
      </p:sp>
      <p:pic>
        <p:nvPicPr>
          <p:cNvPr id="5" name="그림 4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5D064D7F-0518-7335-D69B-2D5321218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93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1FC05F-062B-1969-00D0-4E915E0B407E}"/>
              </a:ext>
            </a:extLst>
          </p:cNvPr>
          <p:cNvSpPr txBox="1"/>
          <p:nvPr/>
        </p:nvSpPr>
        <p:spPr>
          <a:xfrm>
            <a:off x="2814685" y="0"/>
            <a:ext cx="66438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B0F0"/>
                </a:solidFill>
              </a:rPr>
              <a:t>un- thickness to force</a:t>
            </a:r>
            <a:endParaRPr lang="en-US" altLang="ko-KR" sz="4800" b="1" dirty="0"/>
          </a:p>
        </p:txBody>
      </p:sp>
      <p:pic>
        <p:nvPicPr>
          <p:cNvPr id="5" name="그림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7489B257-DB40-352D-A13F-7F3EBC376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28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18F06C-2783-6C9F-2C64-7E345E78D6FC}"/>
              </a:ext>
            </a:extLst>
          </p:cNvPr>
          <p:cNvSpPr txBox="1"/>
          <p:nvPr/>
        </p:nvSpPr>
        <p:spPr>
          <a:xfrm>
            <a:off x="2814685" y="0"/>
            <a:ext cx="666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FF0000"/>
                </a:solidFill>
              </a:rPr>
              <a:t>dp</a:t>
            </a:r>
            <a:r>
              <a:rPr lang="en-US" altLang="ko-KR" sz="4800" b="1" dirty="0">
                <a:solidFill>
                  <a:srgbClr val="FF0000"/>
                </a:solidFill>
              </a:rPr>
              <a:t>- thickness to force</a:t>
            </a:r>
          </a:p>
        </p:txBody>
      </p:sp>
      <p:pic>
        <p:nvPicPr>
          <p:cNvPr id="5" name="그림 4" descr="텍스트, 라인, 도표, 스크린샷이(가) 표시된 사진&#10;&#10;자동 생성된 설명">
            <a:extLst>
              <a:ext uri="{FF2B5EF4-FFF2-40B4-BE49-F238E27FC236}">
                <a16:creationId xmlns:a16="http://schemas.microsoft.com/office/drawing/2014/main" id="{915CA00D-5596-5BC9-C0C7-CE8BC4FD4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74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C1F93-90AA-A996-C447-35E5D52E25AC}"/>
              </a:ext>
            </a:extLst>
          </p:cNvPr>
          <p:cNvSpPr txBox="1"/>
          <p:nvPr/>
        </p:nvSpPr>
        <p:spPr>
          <a:xfrm>
            <a:off x="2814685" y="0"/>
            <a:ext cx="6655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FF0000"/>
                </a:solidFill>
              </a:rPr>
              <a:t>up- thickness to force</a:t>
            </a:r>
          </a:p>
        </p:txBody>
      </p:sp>
      <p:pic>
        <p:nvPicPr>
          <p:cNvPr id="5" name="그림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5DE6F506-3E72-9F0C-AA03-58084765D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830997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CF140DD-4A10-796F-D527-FF84ABDD6393}"/>
              </a:ext>
            </a:extLst>
          </p:cNvPr>
          <p:cNvSpPr txBox="1"/>
          <p:nvPr/>
        </p:nvSpPr>
        <p:spPr>
          <a:xfrm>
            <a:off x="2636809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12mm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C3EC9-868F-7685-A0EE-6B5226D0D66C}"/>
              </a:ext>
            </a:extLst>
          </p:cNvPr>
          <p:cNvSpPr txBox="1"/>
          <p:nvPr/>
        </p:nvSpPr>
        <p:spPr>
          <a:xfrm>
            <a:off x="940278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9mm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709B3-9D51-CE14-1935-F06DEA6BFEAE}"/>
              </a:ext>
            </a:extLst>
          </p:cNvPr>
          <p:cNvSpPr txBox="1"/>
          <p:nvPr/>
        </p:nvSpPr>
        <p:spPr>
          <a:xfrm>
            <a:off x="4255697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15mm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85F9E-DEF8-1259-5A35-08B3361ACA18}"/>
              </a:ext>
            </a:extLst>
          </p:cNvPr>
          <p:cNvSpPr txBox="1"/>
          <p:nvPr/>
        </p:nvSpPr>
        <p:spPr>
          <a:xfrm>
            <a:off x="5874585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18mm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C4DA7B-D899-AE18-D5A9-B08F4E82218F}"/>
              </a:ext>
            </a:extLst>
          </p:cNvPr>
          <p:cNvSpPr txBox="1"/>
          <p:nvPr/>
        </p:nvSpPr>
        <p:spPr>
          <a:xfrm>
            <a:off x="1015042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21mm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878A9-753D-583B-26AE-9CB80F3BB15D}"/>
              </a:ext>
            </a:extLst>
          </p:cNvPr>
          <p:cNvSpPr txBox="1"/>
          <p:nvPr/>
        </p:nvSpPr>
        <p:spPr>
          <a:xfrm>
            <a:off x="3016371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24mm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B862A6-AFD8-8EE1-7EBA-B4D8914E7526}"/>
              </a:ext>
            </a:extLst>
          </p:cNvPr>
          <p:cNvSpPr txBox="1"/>
          <p:nvPr/>
        </p:nvSpPr>
        <p:spPr>
          <a:xfrm>
            <a:off x="5221857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27mm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9B5A84-E75B-9E7D-F609-56D4C9655B19}"/>
              </a:ext>
            </a:extLst>
          </p:cNvPr>
          <p:cNvGrpSpPr/>
          <p:nvPr/>
        </p:nvGrpSpPr>
        <p:grpSpPr>
          <a:xfrm>
            <a:off x="466822" y="909000"/>
            <a:ext cx="11343136" cy="5040000"/>
            <a:chOff x="385098" y="534407"/>
            <a:chExt cx="11343136" cy="5040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185D22-0C27-BE2B-C146-09499CE43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98" y="534407"/>
              <a:ext cx="6592516" cy="504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3ADE07A-002D-33EB-C0FB-50C56EF93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147" y="534407"/>
              <a:ext cx="4346087" cy="50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605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AB9368A-E863-C535-47C1-22D9DD491A55}"/>
              </a:ext>
            </a:extLst>
          </p:cNvPr>
          <p:cNvGrpSpPr/>
          <p:nvPr/>
        </p:nvGrpSpPr>
        <p:grpSpPr>
          <a:xfrm>
            <a:off x="82149" y="1485834"/>
            <a:ext cx="3709851" cy="3886331"/>
            <a:chOff x="672851" y="1769040"/>
            <a:chExt cx="3709851" cy="388633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47DA787-12B2-AA01-9EF8-F3E8E94156C2}"/>
                </a:ext>
              </a:extLst>
            </p:cNvPr>
            <p:cNvGrpSpPr/>
            <p:nvPr/>
          </p:nvGrpSpPr>
          <p:grpSpPr>
            <a:xfrm>
              <a:off x="948277" y="1769040"/>
              <a:ext cx="3159000" cy="3240000"/>
              <a:chOff x="1562232" y="1769040"/>
              <a:chExt cx="3159000" cy="3240000"/>
            </a:xfrm>
          </p:grpSpPr>
          <p:pic>
            <p:nvPicPr>
              <p:cNvPr id="5" name="그림 4" descr="실내, 기계, 과학 기기, 벽이(가) 표시된 사진&#10;&#10;자동 생성된 설명">
                <a:extLst>
                  <a:ext uri="{FF2B5EF4-FFF2-40B4-BE49-F238E27FC236}">
                    <a16:creationId xmlns:a16="http://schemas.microsoft.com/office/drawing/2014/main" id="{BE276C35-1149-002A-BE1F-F5AF628F3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2232" y="1769040"/>
                <a:ext cx="3159000" cy="3240000"/>
              </a:xfrm>
              <a:prstGeom prst="rect">
                <a:avLst/>
              </a:prstGeom>
            </p:spPr>
          </p:pic>
          <p:sp>
            <p:nvSpPr>
              <p:cNvPr id="6" name="화살표: 위쪽 5">
                <a:extLst>
                  <a:ext uri="{FF2B5EF4-FFF2-40B4-BE49-F238E27FC236}">
                    <a16:creationId xmlns:a16="http://schemas.microsoft.com/office/drawing/2014/main" id="{A96C520B-4C16-5877-86B3-4EDFCD761872}"/>
                  </a:ext>
                </a:extLst>
              </p:cNvPr>
              <p:cNvSpPr/>
              <p:nvPr/>
            </p:nvSpPr>
            <p:spPr>
              <a:xfrm flipV="1">
                <a:off x="3451709" y="2970873"/>
                <a:ext cx="748000" cy="1483560"/>
              </a:xfrm>
              <a:prstGeom prst="upArrow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DBE9D0-9D23-8A38-EE4E-239E02EC0946}"/>
                </a:ext>
              </a:extLst>
            </p:cNvPr>
            <p:cNvSpPr txBox="1"/>
            <p:nvPr/>
          </p:nvSpPr>
          <p:spPr>
            <a:xfrm>
              <a:off x="672851" y="5009040"/>
              <a:ext cx="37098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down position, negative pressure</a:t>
              </a:r>
            </a:p>
            <a:p>
              <a:pPr algn="ctr"/>
              <a:r>
                <a:rPr lang="en-US" altLang="ko-KR" b="1" dirty="0" err="1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dn</a:t>
              </a:r>
              <a:endParaRPr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pic>
        <p:nvPicPr>
          <p:cNvPr id="11" name="그림 10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F4053DA6-CCF0-7612-8913-2898D9658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00" y="909000"/>
            <a:ext cx="8400000" cy="504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D948C3-D185-0DED-0C51-D89A4AFE955E}"/>
              </a:ext>
            </a:extLst>
          </p:cNvPr>
          <p:cNvSpPr txBox="1"/>
          <p:nvPr/>
        </p:nvSpPr>
        <p:spPr>
          <a:xfrm>
            <a:off x="1208549" y="101592"/>
            <a:ext cx="9774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own Position-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egative Pressure 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(DN)</a:t>
            </a:r>
          </a:p>
          <a:p>
            <a:pPr algn="ctr"/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1</a:t>
            </a:r>
            <a:r>
              <a:rPr lang="en-US" altLang="ko-KR" sz="4000" b="1" baseline="30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-EXP, 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different h</a:t>
            </a:r>
            <a:endParaRPr lang="ko-KR" altLang="en-US" sz="4000" b="1" dirty="0">
              <a:solidFill>
                <a:srgbClr val="00B0F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466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AB9368A-E863-C535-47C1-22D9DD491A55}"/>
              </a:ext>
            </a:extLst>
          </p:cNvPr>
          <p:cNvGrpSpPr/>
          <p:nvPr/>
        </p:nvGrpSpPr>
        <p:grpSpPr>
          <a:xfrm>
            <a:off x="82149" y="1485834"/>
            <a:ext cx="3709851" cy="3886331"/>
            <a:chOff x="672851" y="1769040"/>
            <a:chExt cx="3709851" cy="388633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47DA787-12B2-AA01-9EF8-F3E8E94156C2}"/>
                </a:ext>
              </a:extLst>
            </p:cNvPr>
            <p:cNvGrpSpPr/>
            <p:nvPr/>
          </p:nvGrpSpPr>
          <p:grpSpPr>
            <a:xfrm>
              <a:off x="948277" y="1769040"/>
              <a:ext cx="3159000" cy="3240000"/>
              <a:chOff x="1562232" y="1769040"/>
              <a:chExt cx="3159000" cy="3240000"/>
            </a:xfrm>
          </p:grpSpPr>
          <p:pic>
            <p:nvPicPr>
              <p:cNvPr id="5" name="그림 4" descr="실내, 기계, 과학 기기, 벽이(가) 표시된 사진&#10;&#10;자동 생성된 설명">
                <a:extLst>
                  <a:ext uri="{FF2B5EF4-FFF2-40B4-BE49-F238E27FC236}">
                    <a16:creationId xmlns:a16="http://schemas.microsoft.com/office/drawing/2014/main" id="{BE276C35-1149-002A-BE1F-F5AF628F3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2232" y="1769040"/>
                <a:ext cx="3159000" cy="3240000"/>
              </a:xfrm>
              <a:prstGeom prst="rect">
                <a:avLst/>
              </a:prstGeom>
            </p:spPr>
          </p:pic>
          <p:sp>
            <p:nvSpPr>
              <p:cNvPr id="6" name="화살표: 위쪽 5">
                <a:extLst>
                  <a:ext uri="{FF2B5EF4-FFF2-40B4-BE49-F238E27FC236}">
                    <a16:creationId xmlns:a16="http://schemas.microsoft.com/office/drawing/2014/main" id="{A96C520B-4C16-5877-86B3-4EDFCD761872}"/>
                  </a:ext>
                </a:extLst>
              </p:cNvPr>
              <p:cNvSpPr/>
              <p:nvPr/>
            </p:nvSpPr>
            <p:spPr>
              <a:xfrm flipV="1">
                <a:off x="3451709" y="2970873"/>
                <a:ext cx="748000" cy="1483560"/>
              </a:xfrm>
              <a:prstGeom prst="upArrow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DBE9D0-9D23-8A38-EE4E-239E02EC0946}"/>
                </a:ext>
              </a:extLst>
            </p:cNvPr>
            <p:cNvSpPr txBox="1"/>
            <p:nvPr/>
          </p:nvSpPr>
          <p:spPr>
            <a:xfrm>
              <a:off x="672851" y="5009040"/>
              <a:ext cx="37098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down position, negative pressure</a:t>
              </a:r>
            </a:p>
            <a:p>
              <a:pPr algn="ctr"/>
              <a:r>
                <a:rPr lang="en-US" altLang="ko-KR" b="1" dirty="0" err="1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dn</a:t>
              </a:r>
              <a:endParaRPr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pic>
        <p:nvPicPr>
          <p:cNvPr id="3" name="그림 2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3BE887A5-FD82-DBB3-98C2-5311BE66E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00" y="909000"/>
            <a:ext cx="8400000" cy="50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42DA94-6040-D2F1-24B0-58A4C69AB283}"/>
              </a:ext>
            </a:extLst>
          </p:cNvPr>
          <p:cNvSpPr txBox="1"/>
          <p:nvPr/>
        </p:nvSpPr>
        <p:spPr>
          <a:xfrm>
            <a:off x="1208549" y="101592"/>
            <a:ext cx="9774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own Position-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egative Pressure 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(DN)</a:t>
            </a:r>
          </a:p>
          <a:p>
            <a:pPr algn="ctr"/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2</a:t>
            </a:r>
            <a:r>
              <a:rPr lang="en-US" altLang="ko-KR" sz="4000" b="1" baseline="30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nd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-EXP, 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different h</a:t>
            </a:r>
            <a:endParaRPr lang="ko-KR" altLang="en-US" sz="4000" b="1" dirty="0">
              <a:solidFill>
                <a:srgbClr val="00B0F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33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6A7504C-01AA-9043-C74E-F9D23DF7AE2D}"/>
              </a:ext>
            </a:extLst>
          </p:cNvPr>
          <p:cNvGrpSpPr/>
          <p:nvPr/>
        </p:nvGrpSpPr>
        <p:grpSpPr>
          <a:xfrm>
            <a:off x="82149" y="1485510"/>
            <a:ext cx="3709851" cy="3886331"/>
            <a:chOff x="737376" y="1958452"/>
            <a:chExt cx="3709851" cy="388633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D2E9E18-248D-1828-67DC-541003A6C931}"/>
                </a:ext>
              </a:extLst>
            </p:cNvPr>
            <p:cNvGrpSpPr/>
            <p:nvPr/>
          </p:nvGrpSpPr>
          <p:grpSpPr>
            <a:xfrm>
              <a:off x="991427" y="1958452"/>
              <a:ext cx="3201750" cy="3240000"/>
              <a:chOff x="991427" y="1958452"/>
              <a:chExt cx="3201750" cy="3240000"/>
            </a:xfrm>
          </p:grpSpPr>
          <p:pic>
            <p:nvPicPr>
              <p:cNvPr id="5" name="그림 4" descr="기계, 과학 기기, 실내, 벽이(가) 표시된 사진&#10;&#10;자동 생성된 설명">
                <a:extLst>
                  <a:ext uri="{FF2B5EF4-FFF2-40B4-BE49-F238E27FC236}">
                    <a16:creationId xmlns:a16="http://schemas.microsoft.com/office/drawing/2014/main" id="{C553BCB5-9995-110A-CDFB-2CD11EEAD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427" y="1958452"/>
                <a:ext cx="3201750" cy="3240000"/>
              </a:xfrm>
              <a:prstGeom prst="rect">
                <a:avLst/>
              </a:prstGeom>
            </p:spPr>
          </p:pic>
          <p:sp>
            <p:nvSpPr>
              <p:cNvPr id="6" name="화살표: 위쪽 5">
                <a:extLst>
                  <a:ext uri="{FF2B5EF4-FFF2-40B4-BE49-F238E27FC236}">
                    <a16:creationId xmlns:a16="http://schemas.microsoft.com/office/drawing/2014/main" id="{E04621B7-52A1-3663-A41D-88E74A5C2B4C}"/>
                  </a:ext>
                </a:extLst>
              </p:cNvPr>
              <p:cNvSpPr/>
              <p:nvPr/>
            </p:nvSpPr>
            <p:spPr>
              <a:xfrm flipV="1">
                <a:off x="2922662" y="2970873"/>
                <a:ext cx="748000" cy="1483560"/>
              </a:xfrm>
              <a:prstGeom prst="upArrow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11E0AF-EF76-3185-EFD3-F08B6FC2DB62}"/>
                </a:ext>
              </a:extLst>
            </p:cNvPr>
            <p:cNvSpPr txBox="1"/>
            <p:nvPr/>
          </p:nvSpPr>
          <p:spPr>
            <a:xfrm>
              <a:off x="737376" y="5198452"/>
              <a:ext cx="37098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up position, negative pressure</a:t>
              </a:r>
            </a:p>
            <a:p>
              <a:pPr algn="ctr"/>
              <a:r>
                <a:rPr lang="en-US" altLang="ko-KR" b="1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un</a:t>
              </a:r>
              <a:endParaRPr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pic>
        <p:nvPicPr>
          <p:cNvPr id="10" name="그림 9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852B067C-E6D6-DE08-FDEF-D8C1AC9B7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00" y="908676"/>
            <a:ext cx="8400000" cy="504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138586-BFFA-0E9C-F01C-EBE29DFF8BD0}"/>
              </a:ext>
            </a:extLst>
          </p:cNvPr>
          <p:cNvSpPr txBox="1"/>
          <p:nvPr/>
        </p:nvSpPr>
        <p:spPr>
          <a:xfrm>
            <a:off x="1208549" y="101592"/>
            <a:ext cx="9774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 Position-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egative Pressure 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(UN)</a:t>
            </a:r>
          </a:p>
          <a:p>
            <a:pPr algn="ctr"/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1</a:t>
            </a:r>
            <a:r>
              <a:rPr lang="en-US" altLang="ko-KR" sz="4000" b="1" baseline="30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-EXP, 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different h</a:t>
            </a:r>
            <a:endParaRPr lang="ko-KR" altLang="en-US" sz="4000" b="1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06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0D51C261-0F42-214B-6C9D-224D701D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00" y="909000"/>
            <a:ext cx="8400000" cy="504000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15F41DF3-6B30-0A21-D966-B32BA281F958}"/>
              </a:ext>
            </a:extLst>
          </p:cNvPr>
          <p:cNvGrpSpPr/>
          <p:nvPr/>
        </p:nvGrpSpPr>
        <p:grpSpPr>
          <a:xfrm>
            <a:off x="96332" y="1269000"/>
            <a:ext cx="4495192" cy="4320000"/>
            <a:chOff x="17609" y="1269000"/>
            <a:chExt cx="4495192" cy="43200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6AA548F-5221-74C4-A229-A7EA058AF71F}"/>
                </a:ext>
              </a:extLst>
            </p:cNvPr>
            <p:cNvGrpSpPr/>
            <p:nvPr/>
          </p:nvGrpSpPr>
          <p:grpSpPr>
            <a:xfrm>
              <a:off x="17609" y="1269000"/>
              <a:ext cx="3499850" cy="4320000"/>
              <a:chOff x="610746" y="1013684"/>
              <a:chExt cx="3499850" cy="4320000"/>
            </a:xfrm>
          </p:grpSpPr>
          <p:pic>
            <p:nvPicPr>
              <p:cNvPr id="11" name="그림 10" descr="램프, 전구, 정물 사진, 실내이(가) 표시된 사진&#10;&#10;자동 생성된 설명">
                <a:extLst>
                  <a:ext uri="{FF2B5EF4-FFF2-40B4-BE49-F238E27FC236}">
                    <a16:creationId xmlns:a16="http://schemas.microsoft.com/office/drawing/2014/main" id="{A1C14C32-D837-FBC6-2047-4A9EFC49FC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9167" y="1013684"/>
                <a:ext cx="1851429" cy="2160000"/>
              </a:xfrm>
              <a:prstGeom prst="rect">
                <a:avLst/>
              </a:prstGeom>
            </p:spPr>
          </p:pic>
          <p:pic>
            <p:nvPicPr>
              <p:cNvPr id="13" name="그림 12" descr="전구, 램프, 실내, 디자인이(가) 표시된 사진&#10;&#10;자동 생성된 설명">
                <a:extLst>
                  <a:ext uri="{FF2B5EF4-FFF2-40B4-BE49-F238E27FC236}">
                    <a16:creationId xmlns:a16="http://schemas.microsoft.com/office/drawing/2014/main" id="{0C32E3CE-A1E8-8A97-FE9F-A207CB5F7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746" y="1013684"/>
                <a:ext cx="1648421" cy="2160000"/>
              </a:xfrm>
              <a:prstGeom prst="rect">
                <a:avLst/>
              </a:prstGeom>
            </p:spPr>
          </p:pic>
          <p:pic>
            <p:nvPicPr>
              <p:cNvPr id="15" name="그림 14" descr="실내, 램프, 예술이(가) 표시된 사진&#10;&#10;자동 생성된 설명">
                <a:extLst>
                  <a:ext uri="{FF2B5EF4-FFF2-40B4-BE49-F238E27FC236}">
                    <a16:creationId xmlns:a16="http://schemas.microsoft.com/office/drawing/2014/main" id="{AAF9CE01-E5BF-BABB-108C-48A97605E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1664" y="3173684"/>
                <a:ext cx="1818932" cy="2160000"/>
              </a:xfrm>
              <a:prstGeom prst="rect">
                <a:avLst/>
              </a:prstGeom>
            </p:spPr>
          </p:pic>
          <p:pic>
            <p:nvPicPr>
              <p:cNvPr id="17" name="그림 16" descr="램프, 실내, 디자인, 예술이(가) 표시된 사진&#10;&#10;자동 생성된 설명">
                <a:extLst>
                  <a:ext uri="{FF2B5EF4-FFF2-40B4-BE49-F238E27FC236}">
                    <a16:creationId xmlns:a16="http://schemas.microsoft.com/office/drawing/2014/main" id="{6A4F669F-6461-2DBD-8123-CDB398C4B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746" y="3173684"/>
                <a:ext cx="1680918" cy="2160000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1E726A-4FAD-C283-4759-F8B2D031E8ED}"/>
                </a:ext>
              </a:extLst>
            </p:cNvPr>
            <p:cNvSpPr txBox="1"/>
            <p:nvPr/>
          </p:nvSpPr>
          <p:spPr>
            <a:xfrm>
              <a:off x="3517459" y="2164334"/>
              <a:ext cx="962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24mm</a:t>
              </a:r>
              <a:endPara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5B9E16-2468-E8D8-C960-D0B89D92B754}"/>
                </a:ext>
              </a:extLst>
            </p:cNvPr>
            <p:cNvSpPr txBox="1"/>
            <p:nvPr/>
          </p:nvSpPr>
          <p:spPr>
            <a:xfrm>
              <a:off x="3549956" y="4324334"/>
              <a:ext cx="962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27mm</a:t>
              </a:r>
              <a:endPara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64DDDCF-FD89-B702-B57E-0CFABA5DBB1A}"/>
              </a:ext>
            </a:extLst>
          </p:cNvPr>
          <p:cNvSpPr txBox="1"/>
          <p:nvPr/>
        </p:nvSpPr>
        <p:spPr>
          <a:xfrm>
            <a:off x="1208549" y="101592"/>
            <a:ext cx="9774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 Position-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egative Pressure 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(UN)</a:t>
            </a:r>
          </a:p>
          <a:p>
            <a:pPr algn="ctr"/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2</a:t>
            </a:r>
            <a:r>
              <a:rPr lang="en-US" altLang="ko-KR" sz="4000" b="1" baseline="30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nd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-EXP, 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different h</a:t>
            </a:r>
            <a:endParaRPr lang="ko-KR" altLang="en-US" sz="4000" b="1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03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A8DF478-4874-69A1-B3E2-E64D3626F4BB}"/>
              </a:ext>
            </a:extLst>
          </p:cNvPr>
          <p:cNvGrpSpPr/>
          <p:nvPr/>
        </p:nvGrpSpPr>
        <p:grpSpPr>
          <a:xfrm>
            <a:off x="82149" y="1485834"/>
            <a:ext cx="3709851" cy="3886331"/>
            <a:chOff x="646725" y="1978045"/>
            <a:chExt cx="3709851" cy="388633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47DA787-12B2-AA01-9EF8-F3E8E94156C2}"/>
                </a:ext>
              </a:extLst>
            </p:cNvPr>
            <p:cNvGrpSpPr/>
            <p:nvPr/>
          </p:nvGrpSpPr>
          <p:grpSpPr>
            <a:xfrm>
              <a:off x="922151" y="1978045"/>
              <a:ext cx="3159000" cy="3240000"/>
              <a:chOff x="1536106" y="1978045"/>
              <a:chExt cx="3159000" cy="3240000"/>
            </a:xfrm>
          </p:grpSpPr>
          <p:pic>
            <p:nvPicPr>
              <p:cNvPr id="5" name="그림 4" descr="실내, 기계, 과학 기기, 벽이(가) 표시된 사진&#10;&#10;자동 생성된 설명">
                <a:extLst>
                  <a:ext uri="{FF2B5EF4-FFF2-40B4-BE49-F238E27FC236}">
                    <a16:creationId xmlns:a16="http://schemas.microsoft.com/office/drawing/2014/main" id="{BE276C35-1149-002A-BE1F-F5AF628F3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6106" y="1978045"/>
                <a:ext cx="3159000" cy="3240000"/>
              </a:xfrm>
              <a:prstGeom prst="rect">
                <a:avLst/>
              </a:prstGeom>
            </p:spPr>
          </p:pic>
          <p:sp>
            <p:nvSpPr>
              <p:cNvPr id="6" name="화살표: 위쪽 5">
                <a:extLst>
                  <a:ext uri="{FF2B5EF4-FFF2-40B4-BE49-F238E27FC236}">
                    <a16:creationId xmlns:a16="http://schemas.microsoft.com/office/drawing/2014/main" id="{A96C520B-4C16-5877-86B3-4EDFCD761872}"/>
                  </a:ext>
                </a:extLst>
              </p:cNvPr>
              <p:cNvSpPr/>
              <p:nvPr/>
            </p:nvSpPr>
            <p:spPr>
              <a:xfrm rot="10800000" flipV="1">
                <a:off x="3451709" y="2970873"/>
                <a:ext cx="748000" cy="1483560"/>
              </a:xfrm>
              <a:prstGeom prst="upArrow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201CAD7-A663-D895-ACB3-9F3556E1E9CE}"/>
                </a:ext>
              </a:extLst>
            </p:cNvPr>
            <p:cNvSpPr txBox="1"/>
            <p:nvPr/>
          </p:nvSpPr>
          <p:spPr>
            <a:xfrm>
              <a:off x="646725" y="5218045"/>
              <a:ext cx="37098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down position, positive pressure</a:t>
              </a:r>
            </a:p>
            <a:p>
              <a:pPr algn="ctr"/>
              <a:r>
                <a:rPr lang="en-US" altLang="ko-KR" b="1" dirty="0" err="1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dp</a:t>
              </a:r>
              <a:endParaRPr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pic>
        <p:nvPicPr>
          <p:cNvPr id="4" name="그림 3" descr="라인, 도표, 그래프, 텍스트이(가) 표시된 사진&#10;&#10;자동 생성된 설명">
            <a:extLst>
              <a:ext uri="{FF2B5EF4-FFF2-40B4-BE49-F238E27FC236}">
                <a16:creationId xmlns:a16="http://schemas.microsoft.com/office/drawing/2014/main" id="{3FC46297-3491-B60F-BF2F-E87F3F6EC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00" y="813987"/>
            <a:ext cx="8400000" cy="50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45C766-FFD8-D919-C4A2-A2BF59E6928B}"/>
              </a:ext>
            </a:extLst>
          </p:cNvPr>
          <p:cNvSpPr txBox="1"/>
          <p:nvPr/>
        </p:nvSpPr>
        <p:spPr>
          <a:xfrm>
            <a:off x="1208549" y="101592"/>
            <a:ext cx="9774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own Position-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ositive Pressure 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(DP)</a:t>
            </a:r>
          </a:p>
          <a:p>
            <a:pPr algn="ctr"/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1</a:t>
            </a:r>
            <a:r>
              <a:rPr lang="en-US" altLang="ko-KR" sz="4000" b="1" baseline="30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-EXP, 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different h</a:t>
            </a:r>
            <a:endParaRPr lang="ko-KR" altLang="en-US" sz="4000" b="1" dirty="0">
              <a:solidFill>
                <a:srgbClr val="00B0F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342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6438004-1630-FC60-8C8C-EA09ADABEE3F}"/>
              </a:ext>
            </a:extLst>
          </p:cNvPr>
          <p:cNvGrpSpPr/>
          <p:nvPr/>
        </p:nvGrpSpPr>
        <p:grpSpPr>
          <a:xfrm>
            <a:off x="82149" y="1488512"/>
            <a:ext cx="3709851" cy="3880976"/>
            <a:chOff x="735665" y="2095331"/>
            <a:chExt cx="3709851" cy="388097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D2E9E18-248D-1828-67DC-541003A6C931}"/>
                </a:ext>
              </a:extLst>
            </p:cNvPr>
            <p:cNvGrpSpPr/>
            <p:nvPr/>
          </p:nvGrpSpPr>
          <p:grpSpPr>
            <a:xfrm>
              <a:off x="989716" y="2095331"/>
              <a:ext cx="3201750" cy="3240000"/>
              <a:chOff x="989716" y="2095331"/>
              <a:chExt cx="3201750" cy="3240000"/>
            </a:xfrm>
          </p:grpSpPr>
          <p:pic>
            <p:nvPicPr>
              <p:cNvPr id="5" name="그림 4" descr="기계, 과학 기기, 실내, 벽이(가) 표시된 사진&#10;&#10;자동 생성된 설명">
                <a:extLst>
                  <a:ext uri="{FF2B5EF4-FFF2-40B4-BE49-F238E27FC236}">
                    <a16:creationId xmlns:a16="http://schemas.microsoft.com/office/drawing/2014/main" id="{C553BCB5-9995-110A-CDFB-2CD11EEAD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716" y="2095331"/>
                <a:ext cx="3201750" cy="3240000"/>
              </a:xfrm>
              <a:prstGeom prst="rect">
                <a:avLst/>
              </a:prstGeom>
            </p:spPr>
          </p:pic>
          <p:sp>
            <p:nvSpPr>
              <p:cNvPr id="6" name="화살표: 위쪽 5">
                <a:extLst>
                  <a:ext uri="{FF2B5EF4-FFF2-40B4-BE49-F238E27FC236}">
                    <a16:creationId xmlns:a16="http://schemas.microsoft.com/office/drawing/2014/main" id="{E04621B7-52A1-3663-A41D-88E74A5C2B4C}"/>
                  </a:ext>
                </a:extLst>
              </p:cNvPr>
              <p:cNvSpPr/>
              <p:nvPr/>
            </p:nvSpPr>
            <p:spPr>
              <a:xfrm rot="10800000" flipV="1">
                <a:off x="2922662" y="2970873"/>
                <a:ext cx="748000" cy="1483560"/>
              </a:xfrm>
              <a:prstGeom prst="upArrow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B12A5C6-5F91-2532-1A9A-0347DD745249}"/>
                </a:ext>
              </a:extLst>
            </p:cNvPr>
            <p:cNvSpPr txBox="1"/>
            <p:nvPr/>
          </p:nvSpPr>
          <p:spPr>
            <a:xfrm>
              <a:off x="735665" y="5329976"/>
              <a:ext cx="37098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up position, positive pressure</a:t>
              </a:r>
            </a:p>
            <a:p>
              <a:pPr algn="ctr"/>
              <a:r>
                <a:rPr lang="en-US" altLang="ko-KR" b="1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up</a:t>
              </a:r>
              <a:endParaRPr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pic>
        <p:nvPicPr>
          <p:cNvPr id="4" name="그림 3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7FFC396B-0305-D828-117C-97156C4CA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00" y="804497"/>
            <a:ext cx="8400000" cy="50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515159-E6B5-76BF-54DE-7D15F76F0F9E}"/>
              </a:ext>
            </a:extLst>
          </p:cNvPr>
          <p:cNvSpPr txBox="1"/>
          <p:nvPr/>
        </p:nvSpPr>
        <p:spPr>
          <a:xfrm>
            <a:off x="1208549" y="101592"/>
            <a:ext cx="9774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 Position-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ositive Pressure 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(UP)</a:t>
            </a:r>
          </a:p>
          <a:p>
            <a:pPr algn="ctr"/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1</a:t>
            </a:r>
            <a:r>
              <a:rPr lang="en-US" altLang="ko-KR" sz="4000" b="1" baseline="30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-EXP, 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different h</a:t>
            </a:r>
            <a:endParaRPr lang="ko-KR" altLang="en-US" sz="4000" b="1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85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320</Words>
  <Application>Microsoft Office PowerPoint</Application>
  <PresentationFormat>와이드스크린</PresentationFormat>
  <Paragraphs>76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Arial Unicode MS</vt:lpstr>
      <vt:lpstr>맑은 고딕</vt:lpstr>
      <vt:lpstr>Arial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준섭 오</dc:creator>
  <cp:lastModifiedBy>민서 오</cp:lastModifiedBy>
  <cp:revision>6</cp:revision>
  <dcterms:created xsi:type="dcterms:W3CDTF">2024-07-26T05:45:24Z</dcterms:created>
  <dcterms:modified xsi:type="dcterms:W3CDTF">2024-08-14T08:41:11Z</dcterms:modified>
  <cp:version/>
</cp:coreProperties>
</file>